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6"/>
  </p:notesMasterIdLst>
  <p:sldIdLst>
    <p:sldId id="256" r:id="rId2"/>
    <p:sldId id="271" r:id="rId3"/>
    <p:sldId id="257" r:id="rId4"/>
    <p:sldId id="258" r:id="rId5"/>
    <p:sldId id="259" r:id="rId6"/>
    <p:sldId id="261" r:id="rId7"/>
    <p:sldId id="264" r:id="rId8"/>
    <p:sldId id="270" r:id="rId9"/>
    <p:sldId id="272" r:id="rId10"/>
    <p:sldId id="273" r:id="rId11"/>
    <p:sldId id="274" r:id="rId12"/>
    <p:sldId id="275" r:id="rId13"/>
    <p:sldId id="277" r:id="rId14"/>
    <p:sldId id="27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ata4.xml.rels><?xml version="1.0" encoding="UTF-8" standalone="yes"?>
<Relationships xmlns="http://schemas.openxmlformats.org/package/2006/relationships"><Relationship Id="rId1" Type="http://schemas.openxmlformats.org/officeDocument/2006/relationships/image" Target="../media/image11.png"/></Relationships>
</file>

<file path=ppt/diagrams/_rels/data5.xml.rels><?xml version="1.0" encoding="UTF-8" standalone="yes"?>
<Relationships xmlns="http://schemas.openxmlformats.org/package/2006/relationships"><Relationship Id="rId1" Type="http://schemas.openxmlformats.org/officeDocument/2006/relationships/image" Target="../media/image14.png"/></Relationships>
</file>

<file path=ppt/diagrams/_rels/data6.xml.rels><?xml version="1.0" encoding="UTF-8" standalone="yes"?>
<Relationships xmlns="http://schemas.openxmlformats.org/package/2006/relationships"><Relationship Id="rId1" Type="http://schemas.openxmlformats.org/officeDocument/2006/relationships/image" Target="../media/image16.png"/></Relationships>
</file>

<file path=ppt/diagrams/_rels/data7.xml.rels><?xml version="1.0" encoding="UTF-8" standalone="yes"?>
<Relationships xmlns="http://schemas.openxmlformats.org/package/2006/relationships"><Relationship Id="rId1" Type="http://schemas.openxmlformats.org/officeDocument/2006/relationships/image" Target="../media/image20.png"/></Relationships>
</file>

<file path=ppt/diagrams/_rels/data9.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55C671-B1FD-4FAB-8273-43AD451B12D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F61AC550-1CE3-4921-99C6-1FDE4C49871C}">
      <dgm:prSet/>
      <dgm:spPr/>
      <dgm:t>
        <a:bodyPr/>
        <a:lstStyle/>
        <a:p>
          <a:pPr rtl="0"/>
          <a:r>
            <a:rPr lang="en-GB" b="0" i="0" smtClean="0"/>
            <a:t>Predicting Model For Prices of Used Cars </a:t>
          </a:r>
          <a:endParaRPr lang="en-IN"/>
        </a:p>
      </dgm:t>
    </dgm:pt>
    <dgm:pt modelId="{F9158A5B-4C53-437E-9A1E-024F6D2AE70B}" type="parTrans" cxnId="{200CBD5C-8009-4F67-AF4F-12D1CD5511D9}">
      <dgm:prSet/>
      <dgm:spPr/>
      <dgm:t>
        <a:bodyPr/>
        <a:lstStyle/>
        <a:p>
          <a:endParaRPr lang="en-IN"/>
        </a:p>
      </dgm:t>
    </dgm:pt>
    <dgm:pt modelId="{398F853A-78F7-43FF-AEBB-8C903095CD51}" type="sibTrans" cxnId="{200CBD5C-8009-4F67-AF4F-12D1CD5511D9}">
      <dgm:prSet/>
      <dgm:spPr/>
      <dgm:t>
        <a:bodyPr/>
        <a:lstStyle/>
        <a:p>
          <a:endParaRPr lang="en-IN"/>
        </a:p>
      </dgm:t>
    </dgm:pt>
    <dgm:pt modelId="{A03DFBF2-CCDB-4CE7-A359-12B0A22BC9B3}" type="pres">
      <dgm:prSet presAssocID="{8D55C671-B1FD-4FAB-8273-43AD451B12DA}" presName="linearFlow" presStyleCnt="0">
        <dgm:presLayoutVars>
          <dgm:dir/>
          <dgm:resizeHandles val="exact"/>
        </dgm:presLayoutVars>
      </dgm:prSet>
      <dgm:spPr/>
    </dgm:pt>
    <dgm:pt modelId="{753CCD2A-AF59-479F-B508-E541C9FB9F07}" type="pres">
      <dgm:prSet presAssocID="{F61AC550-1CE3-4921-99C6-1FDE4C49871C}" presName="composite" presStyleCnt="0"/>
      <dgm:spPr/>
    </dgm:pt>
    <dgm:pt modelId="{318F85C8-2A44-450C-8595-B0130A83C1C0}" type="pres">
      <dgm:prSet presAssocID="{F61AC550-1CE3-4921-99C6-1FDE4C49871C}"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A324AEB0-63F1-4FFD-A5A1-BB6298B686DB}" type="pres">
      <dgm:prSet presAssocID="{F61AC550-1CE3-4921-99C6-1FDE4C49871C}" presName="txShp" presStyleLbl="node1" presStyleIdx="0" presStyleCnt="1">
        <dgm:presLayoutVars>
          <dgm:bulletEnabled val="1"/>
        </dgm:presLayoutVars>
      </dgm:prSet>
      <dgm:spPr/>
    </dgm:pt>
  </dgm:ptLst>
  <dgm:cxnLst>
    <dgm:cxn modelId="{200CBD5C-8009-4F67-AF4F-12D1CD5511D9}" srcId="{8D55C671-B1FD-4FAB-8273-43AD451B12DA}" destId="{F61AC550-1CE3-4921-99C6-1FDE4C49871C}" srcOrd="0" destOrd="0" parTransId="{F9158A5B-4C53-437E-9A1E-024F6D2AE70B}" sibTransId="{398F853A-78F7-43FF-AEBB-8C903095CD51}"/>
    <dgm:cxn modelId="{AF79BAF0-C37A-42C9-8E95-41AFF6CB32B7}" type="presOf" srcId="{8D55C671-B1FD-4FAB-8273-43AD451B12DA}" destId="{A03DFBF2-CCDB-4CE7-A359-12B0A22BC9B3}" srcOrd="0" destOrd="0" presId="urn:microsoft.com/office/officeart/2005/8/layout/vList3"/>
    <dgm:cxn modelId="{8F5A9B81-2797-4C8A-832E-6AA2AF55A972}" type="presOf" srcId="{F61AC550-1CE3-4921-99C6-1FDE4C49871C}" destId="{A324AEB0-63F1-4FFD-A5A1-BB6298B686DB}" srcOrd="0" destOrd="0" presId="urn:microsoft.com/office/officeart/2005/8/layout/vList3"/>
    <dgm:cxn modelId="{ABF9C80F-755A-4B86-A389-A87A35875EA4}" type="presParOf" srcId="{A03DFBF2-CCDB-4CE7-A359-12B0A22BC9B3}" destId="{753CCD2A-AF59-479F-B508-E541C9FB9F07}" srcOrd="0" destOrd="0" presId="urn:microsoft.com/office/officeart/2005/8/layout/vList3"/>
    <dgm:cxn modelId="{40B51BE0-8973-4CBF-87FB-A3E91CB76A79}" type="presParOf" srcId="{753CCD2A-AF59-479F-B508-E541C9FB9F07}" destId="{318F85C8-2A44-450C-8595-B0130A83C1C0}" srcOrd="0" destOrd="0" presId="urn:microsoft.com/office/officeart/2005/8/layout/vList3"/>
    <dgm:cxn modelId="{ACBD13D0-F642-41B5-9D65-9773A3FC37A4}" type="presParOf" srcId="{753CCD2A-AF59-479F-B508-E541C9FB9F07}" destId="{A324AEB0-63F1-4FFD-A5A1-BB6298B686D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641470-9C2B-4DE9-95CA-6A27518A3459}"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IN"/>
        </a:p>
      </dgm:t>
    </dgm:pt>
    <dgm:pt modelId="{6D3CFFA7-E6F4-4C25-AD13-3A808FC8985A}">
      <dgm:prSet/>
      <dgm:spPr/>
      <dgm:t>
        <a:bodyPr/>
        <a:lstStyle/>
        <a:p>
          <a:pPr rtl="0"/>
          <a:r>
            <a:rPr lang="en-US" b="0" i="0" dirty="0" smtClean="0"/>
            <a:t>Agenda:</a:t>
          </a:r>
          <a:endParaRPr lang="en-IN" dirty="0"/>
        </a:p>
      </dgm:t>
    </dgm:pt>
    <dgm:pt modelId="{EF83AB35-EB64-48BD-8996-E1891A992A47}" type="parTrans" cxnId="{59A54401-22BF-4047-B110-BFBE9D7010C2}">
      <dgm:prSet/>
      <dgm:spPr/>
      <dgm:t>
        <a:bodyPr/>
        <a:lstStyle/>
        <a:p>
          <a:endParaRPr lang="en-IN"/>
        </a:p>
      </dgm:t>
    </dgm:pt>
    <dgm:pt modelId="{BA318A5D-4A4C-4097-872E-D61AFBA1D5BD}" type="sibTrans" cxnId="{59A54401-22BF-4047-B110-BFBE9D7010C2}">
      <dgm:prSet/>
      <dgm:spPr/>
      <dgm:t>
        <a:bodyPr/>
        <a:lstStyle/>
        <a:p>
          <a:endParaRPr lang="en-IN"/>
        </a:p>
      </dgm:t>
    </dgm:pt>
    <dgm:pt modelId="{FEA69674-2661-4627-9277-E766BA114C49}" type="pres">
      <dgm:prSet presAssocID="{3E641470-9C2B-4DE9-95CA-6A27518A3459}" presName="Name0" presStyleCnt="0">
        <dgm:presLayoutVars>
          <dgm:chPref val="3"/>
          <dgm:dir/>
          <dgm:animLvl val="lvl"/>
          <dgm:resizeHandles/>
        </dgm:presLayoutVars>
      </dgm:prSet>
      <dgm:spPr/>
    </dgm:pt>
    <dgm:pt modelId="{11D0012F-5D42-40B3-82FB-55685BA5EB2B}" type="pres">
      <dgm:prSet presAssocID="{6D3CFFA7-E6F4-4C25-AD13-3A808FC8985A}" presName="horFlow" presStyleCnt="0"/>
      <dgm:spPr/>
    </dgm:pt>
    <dgm:pt modelId="{75AD915D-5E5F-44AF-AAC4-697B2B52988E}" type="pres">
      <dgm:prSet presAssocID="{6D3CFFA7-E6F4-4C25-AD13-3A808FC8985A}" presName="bigChev" presStyleLbl="node1" presStyleIdx="0" presStyleCnt="1" custLinFactNeighborX="-81879"/>
      <dgm:spPr/>
    </dgm:pt>
  </dgm:ptLst>
  <dgm:cxnLst>
    <dgm:cxn modelId="{D4EF6736-0EF8-4349-BB19-2A8DEB7A440A}" type="presOf" srcId="{6D3CFFA7-E6F4-4C25-AD13-3A808FC8985A}" destId="{75AD915D-5E5F-44AF-AAC4-697B2B52988E}" srcOrd="0" destOrd="0" presId="urn:microsoft.com/office/officeart/2005/8/layout/lProcess3"/>
    <dgm:cxn modelId="{5C5E834A-A5EF-4AE9-BB7D-E87D1B00C554}" type="presOf" srcId="{3E641470-9C2B-4DE9-95CA-6A27518A3459}" destId="{FEA69674-2661-4627-9277-E766BA114C49}" srcOrd="0" destOrd="0" presId="urn:microsoft.com/office/officeart/2005/8/layout/lProcess3"/>
    <dgm:cxn modelId="{59A54401-22BF-4047-B110-BFBE9D7010C2}" srcId="{3E641470-9C2B-4DE9-95CA-6A27518A3459}" destId="{6D3CFFA7-E6F4-4C25-AD13-3A808FC8985A}" srcOrd="0" destOrd="0" parTransId="{EF83AB35-EB64-48BD-8996-E1891A992A47}" sibTransId="{BA318A5D-4A4C-4097-872E-D61AFBA1D5BD}"/>
    <dgm:cxn modelId="{7CB142CA-13F5-407C-B8CD-92C3FF50B2FC}" type="presParOf" srcId="{FEA69674-2661-4627-9277-E766BA114C49}" destId="{11D0012F-5D42-40B3-82FB-55685BA5EB2B}" srcOrd="0" destOrd="0" presId="urn:microsoft.com/office/officeart/2005/8/layout/lProcess3"/>
    <dgm:cxn modelId="{1F672B0C-8075-40E0-BACF-34101357DC6C}" type="presParOf" srcId="{11D0012F-5D42-40B3-82FB-55685BA5EB2B}" destId="{75AD915D-5E5F-44AF-AAC4-697B2B52988E}"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087871-DD50-4D4C-A01C-9052BDA3CAB1}"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1399BE68-21CD-409C-B81B-C0FDF91D6A18}">
      <dgm:prSet/>
      <dgm:spPr/>
      <dgm:t>
        <a:bodyPr/>
        <a:lstStyle/>
        <a:p>
          <a:pPr rtl="0"/>
          <a:r>
            <a:rPr lang="en-US" b="0" i="0" dirty="0" smtClean="0"/>
            <a:t>Project overview</a:t>
          </a:r>
          <a:endParaRPr lang="en-IN" dirty="0"/>
        </a:p>
      </dgm:t>
    </dgm:pt>
    <dgm:pt modelId="{24940447-4B24-4A64-912B-B0D68820A48D}" type="parTrans" cxnId="{8B930B01-26C6-4AF5-A1D0-7B613CDC5DDA}">
      <dgm:prSet/>
      <dgm:spPr/>
      <dgm:t>
        <a:bodyPr/>
        <a:lstStyle/>
        <a:p>
          <a:endParaRPr lang="en-IN"/>
        </a:p>
      </dgm:t>
    </dgm:pt>
    <dgm:pt modelId="{D0C996EE-471F-4BCD-84D5-4DA02E23ACBD}" type="sibTrans" cxnId="{8B930B01-26C6-4AF5-A1D0-7B613CDC5DDA}">
      <dgm:prSet/>
      <dgm:spPr/>
      <dgm:t>
        <a:bodyPr/>
        <a:lstStyle/>
        <a:p>
          <a:endParaRPr lang="en-IN"/>
        </a:p>
      </dgm:t>
    </dgm:pt>
    <dgm:pt modelId="{8F4AB658-DAC0-4465-8991-A79F425100E4}">
      <dgm:prSet/>
      <dgm:spPr/>
      <dgm:t>
        <a:bodyPr/>
        <a:lstStyle/>
        <a:p>
          <a:pPr rtl="0"/>
          <a:r>
            <a:rPr lang="en-US" b="0" i="0" smtClean="0"/>
            <a:t>Data collection</a:t>
          </a:r>
          <a:endParaRPr lang="en-IN"/>
        </a:p>
      </dgm:t>
    </dgm:pt>
    <dgm:pt modelId="{EBB10A5B-E106-4824-9979-80B69614784F}" type="parTrans" cxnId="{D1A5A3AC-9335-45E5-8A95-96DD2AF78413}">
      <dgm:prSet/>
      <dgm:spPr/>
      <dgm:t>
        <a:bodyPr/>
        <a:lstStyle/>
        <a:p>
          <a:endParaRPr lang="en-IN"/>
        </a:p>
      </dgm:t>
    </dgm:pt>
    <dgm:pt modelId="{5BF80DF8-5097-4177-88DA-872669C333E2}" type="sibTrans" cxnId="{D1A5A3AC-9335-45E5-8A95-96DD2AF78413}">
      <dgm:prSet/>
      <dgm:spPr/>
      <dgm:t>
        <a:bodyPr/>
        <a:lstStyle/>
        <a:p>
          <a:endParaRPr lang="en-IN"/>
        </a:p>
      </dgm:t>
    </dgm:pt>
    <dgm:pt modelId="{94661E0D-9141-4561-97D9-D703CC3AE0D6}">
      <dgm:prSet/>
      <dgm:spPr/>
      <dgm:t>
        <a:bodyPr/>
        <a:lstStyle/>
        <a:p>
          <a:pPr rtl="0"/>
          <a:r>
            <a:rPr lang="en-US" b="0" i="0" smtClean="0"/>
            <a:t>Data cleaning</a:t>
          </a:r>
          <a:endParaRPr lang="en-IN"/>
        </a:p>
      </dgm:t>
    </dgm:pt>
    <dgm:pt modelId="{594B4D10-BAEC-4BBB-8334-1D1EF512317C}" type="parTrans" cxnId="{4AEB5C1E-588E-4187-9690-D1A3E106A247}">
      <dgm:prSet/>
      <dgm:spPr/>
      <dgm:t>
        <a:bodyPr/>
        <a:lstStyle/>
        <a:p>
          <a:endParaRPr lang="en-IN"/>
        </a:p>
      </dgm:t>
    </dgm:pt>
    <dgm:pt modelId="{798423FC-8E1F-40A6-A272-CA7430FEAEE2}" type="sibTrans" cxnId="{4AEB5C1E-588E-4187-9690-D1A3E106A247}">
      <dgm:prSet/>
      <dgm:spPr/>
      <dgm:t>
        <a:bodyPr/>
        <a:lstStyle/>
        <a:p>
          <a:endParaRPr lang="en-IN"/>
        </a:p>
      </dgm:t>
    </dgm:pt>
    <dgm:pt modelId="{45922110-68A2-473B-A5D4-74E4CE3B3C90}">
      <dgm:prSet/>
      <dgm:spPr/>
      <dgm:t>
        <a:bodyPr/>
        <a:lstStyle/>
        <a:p>
          <a:pPr rtl="0"/>
          <a:r>
            <a:rPr lang="en-US" b="0" i="0" smtClean="0"/>
            <a:t>Exploratory data analysis</a:t>
          </a:r>
          <a:endParaRPr lang="en-IN"/>
        </a:p>
      </dgm:t>
    </dgm:pt>
    <dgm:pt modelId="{A1F06FFB-6D35-4C1A-965B-25F861A211DA}" type="parTrans" cxnId="{75F1285C-DDCF-4762-8BAF-7F20973BD680}">
      <dgm:prSet/>
      <dgm:spPr/>
      <dgm:t>
        <a:bodyPr/>
        <a:lstStyle/>
        <a:p>
          <a:endParaRPr lang="en-IN"/>
        </a:p>
      </dgm:t>
    </dgm:pt>
    <dgm:pt modelId="{D0288191-FC0C-401E-8FAF-6DF15F91C564}" type="sibTrans" cxnId="{75F1285C-DDCF-4762-8BAF-7F20973BD680}">
      <dgm:prSet/>
      <dgm:spPr/>
      <dgm:t>
        <a:bodyPr/>
        <a:lstStyle/>
        <a:p>
          <a:endParaRPr lang="en-IN"/>
        </a:p>
      </dgm:t>
    </dgm:pt>
    <dgm:pt modelId="{8F073BAE-5CD5-4800-A122-0F7167239D6F}">
      <dgm:prSet/>
      <dgm:spPr/>
      <dgm:t>
        <a:bodyPr/>
        <a:lstStyle/>
        <a:p>
          <a:pPr rtl="0"/>
          <a:r>
            <a:rPr lang="en-US" b="0" i="0" smtClean="0"/>
            <a:t>Prediction modeling</a:t>
          </a:r>
          <a:endParaRPr lang="en-IN"/>
        </a:p>
      </dgm:t>
    </dgm:pt>
    <dgm:pt modelId="{DE211978-8989-443C-B45B-FC307DFCCA0C}" type="parTrans" cxnId="{505951B1-30C1-42AE-9D72-A5E98211053D}">
      <dgm:prSet/>
      <dgm:spPr/>
      <dgm:t>
        <a:bodyPr/>
        <a:lstStyle/>
        <a:p>
          <a:endParaRPr lang="en-IN"/>
        </a:p>
      </dgm:t>
    </dgm:pt>
    <dgm:pt modelId="{FEDE8D5F-8147-4880-B4D0-A78DE66FBFF9}" type="sibTrans" cxnId="{505951B1-30C1-42AE-9D72-A5E98211053D}">
      <dgm:prSet/>
      <dgm:spPr/>
      <dgm:t>
        <a:bodyPr/>
        <a:lstStyle/>
        <a:p>
          <a:endParaRPr lang="en-IN"/>
        </a:p>
      </dgm:t>
    </dgm:pt>
    <dgm:pt modelId="{7BE7FF6F-9808-4D87-9989-CBB81BC3E0FC}" type="pres">
      <dgm:prSet presAssocID="{D9087871-DD50-4D4C-A01C-9052BDA3CAB1}" presName="Name0" presStyleCnt="0">
        <dgm:presLayoutVars>
          <dgm:dir/>
          <dgm:animLvl val="lvl"/>
          <dgm:resizeHandles val="exact"/>
        </dgm:presLayoutVars>
      </dgm:prSet>
      <dgm:spPr/>
    </dgm:pt>
    <dgm:pt modelId="{94BD9A61-1A02-4D12-A86D-E9B96407B132}" type="pres">
      <dgm:prSet presAssocID="{1399BE68-21CD-409C-B81B-C0FDF91D6A18}" presName="linNode" presStyleCnt="0"/>
      <dgm:spPr/>
    </dgm:pt>
    <dgm:pt modelId="{5CFD303B-48A4-4BDA-906C-388207EF487D}" type="pres">
      <dgm:prSet presAssocID="{1399BE68-21CD-409C-B81B-C0FDF91D6A18}" presName="parentText" presStyleLbl="node1" presStyleIdx="0" presStyleCnt="5">
        <dgm:presLayoutVars>
          <dgm:chMax val="1"/>
          <dgm:bulletEnabled val="1"/>
        </dgm:presLayoutVars>
      </dgm:prSet>
      <dgm:spPr/>
    </dgm:pt>
    <dgm:pt modelId="{6548B1A4-B506-4010-BC49-3887CA544C45}" type="pres">
      <dgm:prSet presAssocID="{D0C996EE-471F-4BCD-84D5-4DA02E23ACBD}" presName="sp" presStyleCnt="0"/>
      <dgm:spPr/>
    </dgm:pt>
    <dgm:pt modelId="{E2A6EB2E-CD0B-42D7-BAED-432B36FE0BA1}" type="pres">
      <dgm:prSet presAssocID="{8F4AB658-DAC0-4465-8991-A79F425100E4}" presName="linNode" presStyleCnt="0"/>
      <dgm:spPr/>
    </dgm:pt>
    <dgm:pt modelId="{A47500A7-F151-4E33-8E00-FE3C4E7E3777}" type="pres">
      <dgm:prSet presAssocID="{8F4AB658-DAC0-4465-8991-A79F425100E4}" presName="parentText" presStyleLbl="node1" presStyleIdx="1" presStyleCnt="5">
        <dgm:presLayoutVars>
          <dgm:chMax val="1"/>
          <dgm:bulletEnabled val="1"/>
        </dgm:presLayoutVars>
      </dgm:prSet>
      <dgm:spPr/>
    </dgm:pt>
    <dgm:pt modelId="{DAA34522-4430-42A4-BCE9-7E9FD9E715EF}" type="pres">
      <dgm:prSet presAssocID="{5BF80DF8-5097-4177-88DA-872669C333E2}" presName="sp" presStyleCnt="0"/>
      <dgm:spPr/>
    </dgm:pt>
    <dgm:pt modelId="{D0EB00A2-1D8A-45F5-885C-6E57B37C14B4}" type="pres">
      <dgm:prSet presAssocID="{94661E0D-9141-4561-97D9-D703CC3AE0D6}" presName="linNode" presStyleCnt="0"/>
      <dgm:spPr/>
    </dgm:pt>
    <dgm:pt modelId="{BE55314D-C13C-4BE8-94A2-20124708866F}" type="pres">
      <dgm:prSet presAssocID="{94661E0D-9141-4561-97D9-D703CC3AE0D6}" presName="parentText" presStyleLbl="node1" presStyleIdx="2" presStyleCnt="5">
        <dgm:presLayoutVars>
          <dgm:chMax val="1"/>
          <dgm:bulletEnabled val="1"/>
        </dgm:presLayoutVars>
      </dgm:prSet>
      <dgm:spPr/>
    </dgm:pt>
    <dgm:pt modelId="{050C52B4-9420-44B2-A040-02194F2FF5EE}" type="pres">
      <dgm:prSet presAssocID="{798423FC-8E1F-40A6-A272-CA7430FEAEE2}" presName="sp" presStyleCnt="0"/>
      <dgm:spPr/>
    </dgm:pt>
    <dgm:pt modelId="{E48EE6A6-9BC6-4270-B180-39DAA1A56A3E}" type="pres">
      <dgm:prSet presAssocID="{45922110-68A2-473B-A5D4-74E4CE3B3C90}" presName="linNode" presStyleCnt="0"/>
      <dgm:spPr/>
    </dgm:pt>
    <dgm:pt modelId="{00C31A6B-D76F-4634-AFE8-495FF681BD17}" type="pres">
      <dgm:prSet presAssocID="{45922110-68A2-473B-A5D4-74E4CE3B3C90}" presName="parentText" presStyleLbl="node1" presStyleIdx="3" presStyleCnt="5">
        <dgm:presLayoutVars>
          <dgm:chMax val="1"/>
          <dgm:bulletEnabled val="1"/>
        </dgm:presLayoutVars>
      </dgm:prSet>
      <dgm:spPr/>
    </dgm:pt>
    <dgm:pt modelId="{A061A1CE-FF94-4E07-8474-5C634D1E50A6}" type="pres">
      <dgm:prSet presAssocID="{D0288191-FC0C-401E-8FAF-6DF15F91C564}" presName="sp" presStyleCnt="0"/>
      <dgm:spPr/>
    </dgm:pt>
    <dgm:pt modelId="{979114DE-3008-47A5-9140-1F6E618EE579}" type="pres">
      <dgm:prSet presAssocID="{8F073BAE-5CD5-4800-A122-0F7167239D6F}" presName="linNode" presStyleCnt="0"/>
      <dgm:spPr/>
    </dgm:pt>
    <dgm:pt modelId="{4EEC3408-3BB6-426A-BEAA-AC0AAD2EF48E}" type="pres">
      <dgm:prSet presAssocID="{8F073BAE-5CD5-4800-A122-0F7167239D6F}" presName="parentText" presStyleLbl="node1" presStyleIdx="4" presStyleCnt="5">
        <dgm:presLayoutVars>
          <dgm:chMax val="1"/>
          <dgm:bulletEnabled val="1"/>
        </dgm:presLayoutVars>
      </dgm:prSet>
      <dgm:spPr/>
    </dgm:pt>
  </dgm:ptLst>
  <dgm:cxnLst>
    <dgm:cxn modelId="{AAC76829-734A-48A3-915B-639524A421FA}" type="presOf" srcId="{D9087871-DD50-4D4C-A01C-9052BDA3CAB1}" destId="{7BE7FF6F-9808-4D87-9989-CBB81BC3E0FC}" srcOrd="0" destOrd="0" presId="urn:microsoft.com/office/officeart/2005/8/layout/vList5"/>
    <dgm:cxn modelId="{1F3DD5DF-FE3A-44C2-95DD-6E9DA64D1D08}" type="presOf" srcId="{45922110-68A2-473B-A5D4-74E4CE3B3C90}" destId="{00C31A6B-D76F-4634-AFE8-495FF681BD17}" srcOrd="0" destOrd="0" presId="urn:microsoft.com/office/officeart/2005/8/layout/vList5"/>
    <dgm:cxn modelId="{8710C400-3EA5-4EF8-9AC0-FA396C437A60}" type="presOf" srcId="{94661E0D-9141-4561-97D9-D703CC3AE0D6}" destId="{BE55314D-C13C-4BE8-94A2-20124708866F}" srcOrd="0" destOrd="0" presId="urn:microsoft.com/office/officeart/2005/8/layout/vList5"/>
    <dgm:cxn modelId="{8B930B01-26C6-4AF5-A1D0-7B613CDC5DDA}" srcId="{D9087871-DD50-4D4C-A01C-9052BDA3CAB1}" destId="{1399BE68-21CD-409C-B81B-C0FDF91D6A18}" srcOrd="0" destOrd="0" parTransId="{24940447-4B24-4A64-912B-B0D68820A48D}" sibTransId="{D0C996EE-471F-4BCD-84D5-4DA02E23ACBD}"/>
    <dgm:cxn modelId="{46381FF8-CE18-435E-BF2A-E795E009578A}" type="presOf" srcId="{1399BE68-21CD-409C-B81B-C0FDF91D6A18}" destId="{5CFD303B-48A4-4BDA-906C-388207EF487D}" srcOrd="0" destOrd="0" presId="urn:microsoft.com/office/officeart/2005/8/layout/vList5"/>
    <dgm:cxn modelId="{4AEB5C1E-588E-4187-9690-D1A3E106A247}" srcId="{D9087871-DD50-4D4C-A01C-9052BDA3CAB1}" destId="{94661E0D-9141-4561-97D9-D703CC3AE0D6}" srcOrd="2" destOrd="0" parTransId="{594B4D10-BAEC-4BBB-8334-1D1EF512317C}" sibTransId="{798423FC-8E1F-40A6-A272-CA7430FEAEE2}"/>
    <dgm:cxn modelId="{84251215-0082-454D-98D7-326A4DDDF345}" type="presOf" srcId="{8F4AB658-DAC0-4465-8991-A79F425100E4}" destId="{A47500A7-F151-4E33-8E00-FE3C4E7E3777}" srcOrd="0" destOrd="0" presId="urn:microsoft.com/office/officeart/2005/8/layout/vList5"/>
    <dgm:cxn modelId="{505951B1-30C1-42AE-9D72-A5E98211053D}" srcId="{D9087871-DD50-4D4C-A01C-9052BDA3CAB1}" destId="{8F073BAE-5CD5-4800-A122-0F7167239D6F}" srcOrd="4" destOrd="0" parTransId="{DE211978-8989-443C-B45B-FC307DFCCA0C}" sibTransId="{FEDE8D5F-8147-4880-B4D0-A78DE66FBFF9}"/>
    <dgm:cxn modelId="{D1A5A3AC-9335-45E5-8A95-96DD2AF78413}" srcId="{D9087871-DD50-4D4C-A01C-9052BDA3CAB1}" destId="{8F4AB658-DAC0-4465-8991-A79F425100E4}" srcOrd="1" destOrd="0" parTransId="{EBB10A5B-E106-4824-9979-80B69614784F}" sibTransId="{5BF80DF8-5097-4177-88DA-872669C333E2}"/>
    <dgm:cxn modelId="{80F5F73D-B4B3-4815-9745-8459441F3D32}" type="presOf" srcId="{8F073BAE-5CD5-4800-A122-0F7167239D6F}" destId="{4EEC3408-3BB6-426A-BEAA-AC0AAD2EF48E}" srcOrd="0" destOrd="0" presId="urn:microsoft.com/office/officeart/2005/8/layout/vList5"/>
    <dgm:cxn modelId="{75F1285C-DDCF-4762-8BAF-7F20973BD680}" srcId="{D9087871-DD50-4D4C-A01C-9052BDA3CAB1}" destId="{45922110-68A2-473B-A5D4-74E4CE3B3C90}" srcOrd="3" destOrd="0" parTransId="{A1F06FFB-6D35-4C1A-965B-25F861A211DA}" sibTransId="{D0288191-FC0C-401E-8FAF-6DF15F91C564}"/>
    <dgm:cxn modelId="{5BBB3132-5275-457A-9CB3-1CB6B2E97152}" type="presParOf" srcId="{7BE7FF6F-9808-4D87-9989-CBB81BC3E0FC}" destId="{94BD9A61-1A02-4D12-A86D-E9B96407B132}" srcOrd="0" destOrd="0" presId="urn:microsoft.com/office/officeart/2005/8/layout/vList5"/>
    <dgm:cxn modelId="{251075C4-7E1F-4848-BE50-3708985B9F80}" type="presParOf" srcId="{94BD9A61-1A02-4D12-A86D-E9B96407B132}" destId="{5CFD303B-48A4-4BDA-906C-388207EF487D}" srcOrd="0" destOrd="0" presId="urn:microsoft.com/office/officeart/2005/8/layout/vList5"/>
    <dgm:cxn modelId="{3616AC3A-7531-43AA-8A66-EDFF1AB65686}" type="presParOf" srcId="{7BE7FF6F-9808-4D87-9989-CBB81BC3E0FC}" destId="{6548B1A4-B506-4010-BC49-3887CA544C45}" srcOrd="1" destOrd="0" presId="urn:microsoft.com/office/officeart/2005/8/layout/vList5"/>
    <dgm:cxn modelId="{D24F771C-A5A6-482D-9A2A-C888CBAC28A7}" type="presParOf" srcId="{7BE7FF6F-9808-4D87-9989-CBB81BC3E0FC}" destId="{E2A6EB2E-CD0B-42D7-BAED-432B36FE0BA1}" srcOrd="2" destOrd="0" presId="urn:microsoft.com/office/officeart/2005/8/layout/vList5"/>
    <dgm:cxn modelId="{B70D5A88-E01D-4055-8C97-A3BDC4464CC4}" type="presParOf" srcId="{E2A6EB2E-CD0B-42D7-BAED-432B36FE0BA1}" destId="{A47500A7-F151-4E33-8E00-FE3C4E7E3777}" srcOrd="0" destOrd="0" presId="urn:microsoft.com/office/officeart/2005/8/layout/vList5"/>
    <dgm:cxn modelId="{33A5C920-0015-44DA-A860-42BCC4CA780C}" type="presParOf" srcId="{7BE7FF6F-9808-4D87-9989-CBB81BC3E0FC}" destId="{DAA34522-4430-42A4-BCE9-7E9FD9E715EF}" srcOrd="3" destOrd="0" presId="urn:microsoft.com/office/officeart/2005/8/layout/vList5"/>
    <dgm:cxn modelId="{021578EE-FA65-42EC-8C6D-4F5E31F0EE3C}" type="presParOf" srcId="{7BE7FF6F-9808-4D87-9989-CBB81BC3E0FC}" destId="{D0EB00A2-1D8A-45F5-885C-6E57B37C14B4}" srcOrd="4" destOrd="0" presId="urn:microsoft.com/office/officeart/2005/8/layout/vList5"/>
    <dgm:cxn modelId="{C3B8A23D-73E8-4E1D-BC5B-02DA786E383D}" type="presParOf" srcId="{D0EB00A2-1D8A-45F5-885C-6E57B37C14B4}" destId="{BE55314D-C13C-4BE8-94A2-20124708866F}" srcOrd="0" destOrd="0" presId="urn:microsoft.com/office/officeart/2005/8/layout/vList5"/>
    <dgm:cxn modelId="{B29FD57C-8D38-4DDA-B5DA-6CADE6C2312F}" type="presParOf" srcId="{7BE7FF6F-9808-4D87-9989-CBB81BC3E0FC}" destId="{050C52B4-9420-44B2-A040-02194F2FF5EE}" srcOrd="5" destOrd="0" presId="urn:microsoft.com/office/officeart/2005/8/layout/vList5"/>
    <dgm:cxn modelId="{97039A0B-135D-43B0-855C-68AF39CEC1D7}" type="presParOf" srcId="{7BE7FF6F-9808-4D87-9989-CBB81BC3E0FC}" destId="{E48EE6A6-9BC6-4270-B180-39DAA1A56A3E}" srcOrd="6" destOrd="0" presId="urn:microsoft.com/office/officeart/2005/8/layout/vList5"/>
    <dgm:cxn modelId="{87376C8C-AD4E-44A2-AA63-1DF25542BACC}" type="presParOf" srcId="{E48EE6A6-9BC6-4270-B180-39DAA1A56A3E}" destId="{00C31A6B-D76F-4634-AFE8-495FF681BD17}" srcOrd="0" destOrd="0" presId="urn:microsoft.com/office/officeart/2005/8/layout/vList5"/>
    <dgm:cxn modelId="{C8B00DDF-2E91-4D6B-ABA0-6929E1037A14}" type="presParOf" srcId="{7BE7FF6F-9808-4D87-9989-CBB81BC3E0FC}" destId="{A061A1CE-FF94-4E07-8474-5C634D1E50A6}" srcOrd="7" destOrd="0" presId="urn:microsoft.com/office/officeart/2005/8/layout/vList5"/>
    <dgm:cxn modelId="{323CDAFB-2DB7-4870-B8E8-0D218AAA959A}" type="presParOf" srcId="{7BE7FF6F-9808-4D87-9989-CBB81BC3E0FC}" destId="{979114DE-3008-47A5-9140-1F6E618EE579}" srcOrd="8" destOrd="0" presId="urn:microsoft.com/office/officeart/2005/8/layout/vList5"/>
    <dgm:cxn modelId="{879D1AC7-CE01-42DB-9231-0376EB5D3423}" type="presParOf" srcId="{979114DE-3008-47A5-9140-1F6E618EE579}" destId="{4EEC3408-3BB6-426A-BEAA-AC0AAD2EF48E}"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47AA6F-3988-4C1E-A15C-6F6C91E35EC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1A67A45-C030-4C96-8F89-2F6A60A78C2B}">
      <dgm:prSet/>
      <dgm:spPr/>
      <dgm:t>
        <a:bodyPr/>
        <a:lstStyle/>
        <a:p>
          <a:pPr rtl="0"/>
          <a:r>
            <a:rPr lang="en-GB" b="0" i="0" dirty="0" smtClean="0"/>
            <a:t>Problem Statement</a:t>
          </a:r>
          <a:endParaRPr lang="en-IN" dirty="0"/>
        </a:p>
      </dgm:t>
    </dgm:pt>
    <dgm:pt modelId="{5EF3D38E-D006-487F-90B7-B56ECC86B746}" type="parTrans" cxnId="{9CBEA504-40EB-490A-BD62-67D170B4ECDE}">
      <dgm:prSet/>
      <dgm:spPr/>
      <dgm:t>
        <a:bodyPr/>
        <a:lstStyle/>
        <a:p>
          <a:endParaRPr lang="en-IN"/>
        </a:p>
      </dgm:t>
    </dgm:pt>
    <dgm:pt modelId="{5C034F34-B9E7-40C7-86F5-931299AD0A30}" type="sibTrans" cxnId="{9CBEA504-40EB-490A-BD62-67D170B4ECDE}">
      <dgm:prSet/>
      <dgm:spPr/>
      <dgm:t>
        <a:bodyPr/>
        <a:lstStyle/>
        <a:p>
          <a:endParaRPr lang="en-IN"/>
        </a:p>
      </dgm:t>
    </dgm:pt>
    <dgm:pt modelId="{352CA2B3-5C18-4C66-B086-F125083BB739}" type="pres">
      <dgm:prSet presAssocID="{6847AA6F-3988-4C1E-A15C-6F6C91E35EC4}" presName="linearFlow" presStyleCnt="0">
        <dgm:presLayoutVars>
          <dgm:dir/>
          <dgm:resizeHandles val="exact"/>
        </dgm:presLayoutVars>
      </dgm:prSet>
      <dgm:spPr/>
    </dgm:pt>
    <dgm:pt modelId="{FD94CD39-5606-405F-8BFE-26F967694B2D}" type="pres">
      <dgm:prSet presAssocID="{51A67A45-C030-4C96-8F89-2F6A60A78C2B}" presName="composite" presStyleCnt="0"/>
      <dgm:spPr/>
    </dgm:pt>
    <dgm:pt modelId="{CF9BF2DC-03C6-4F37-8615-4D9D28CDE1C6}" type="pres">
      <dgm:prSet presAssocID="{51A67A45-C030-4C96-8F89-2F6A60A78C2B}" presName="imgShp" presStyleLbl="fgImgPlace1" presStyleIdx="0" presStyleCnt="1" custLinFactX="-31967" custLinFactNeighborX="-100000" custLinFactNeighborY="-248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5000" b="-5000"/>
          </a:stretch>
        </a:blipFill>
      </dgm:spPr>
    </dgm:pt>
    <dgm:pt modelId="{95B311B2-8B0F-42CF-9395-AF3DAE88A7B5}" type="pres">
      <dgm:prSet presAssocID="{51A67A45-C030-4C96-8F89-2F6A60A78C2B}" presName="txShp" presStyleLbl="node1" presStyleIdx="0" presStyleCnt="1" custScaleX="101473" custLinFactNeighborX="-21583" custLinFactNeighborY="-11073">
        <dgm:presLayoutVars>
          <dgm:bulletEnabled val="1"/>
        </dgm:presLayoutVars>
      </dgm:prSet>
      <dgm:spPr/>
    </dgm:pt>
  </dgm:ptLst>
  <dgm:cxnLst>
    <dgm:cxn modelId="{38874914-89BA-4C63-8AC7-08ACBFC130CF}" type="presOf" srcId="{6847AA6F-3988-4C1E-A15C-6F6C91E35EC4}" destId="{352CA2B3-5C18-4C66-B086-F125083BB739}" srcOrd="0" destOrd="0" presId="urn:microsoft.com/office/officeart/2005/8/layout/vList3"/>
    <dgm:cxn modelId="{9CBEA504-40EB-490A-BD62-67D170B4ECDE}" srcId="{6847AA6F-3988-4C1E-A15C-6F6C91E35EC4}" destId="{51A67A45-C030-4C96-8F89-2F6A60A78C2B}" srcOrd="0" destOrd="0" parTransId="{5EF3D38E-D006-487F-90B7-B56ECC86B746}" sibTransId="{5C034F34-B9E7-40C7-86F5-931299AD0A30}"/>
    <dgm:cxn modelId="{A6CE9457-51BB-4F0A-81A9-81525C18CFB9}" type="presOf" srcId="{51A67A45-C030-4C96-8F89-2F6A60A78C2B}" destId="{95B311B2-8B0F-42CF-9395-AF3DAE88A7B5}" srcOrd="0" destOrd="0" presId="urn:microsoft.com/office/officeart/2005/8/layout/vList3"/>
    <dgm:cxn modelId="{896000C9-F92B-4F04-804C-D623ED0368F0}" type="presParOf" srcId="{352CA2B3-5C18-4C66-B086-F125083BB739}" destId="{FD94CD39-5606-405F-8BFE-26F967694B2D}" srcOrd="0" destOrd="0" presId="urn:microsoft.com/office/officeart/2005/8/layout/vList3"/>
    <dgm:cxn modelId="{19F694A3-49FB-4B4B-94BF-429DFF3FDFC9}" type="presParOf" srcId="{FD94CD39-5606-405F-8BFE-26F967694B2D}" destId="{CF9BF2DC-03C6-4F37-8615-4D9D28CDE1C6}" srcOrd="0" destOrd="0" presId="urn:microsoft.com/office/officeart/2005/8/layout/vList3"/>
    <dgm:cxn modelId="{B009B846-57F6-475D-BA04-93E852D51E3E}" type="presParOf" srcId="{FD94CD39-5606-405F-8BFE-26F967694B2D}" destId="{95B311B2-8B0F-42CF-9395-AF3DAE88A7B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BD1EC-2141-4D02-AA5E-CBFCA41AA111}" type="doc">
      <dgm:prSet loTypeId="urn:microsoft.com/office/officeart/2005/8/layout/vList3" loCatId="list" qsTypeId="urn:microsoft.com/office/officeart/2005/8/quickstyle/3d3" qsCatId="3D" csTypeId="urn:microsoft.com/office/officeart/2005/8/colors/accent1_2" csCatId="accent1" phldr="1"/>
      <dgm:spPr/>
      <dgm:t>
        <a:bodyPr/>
        <a:lstStyle/>
        <a:p>
          <a:endParaRPr lang="en-IN"/>
        </a:p>
      </dgm:t>
    </dgm:pt>
    <dgm:pt modelId="{DD2BCFAB-8F76-485A-8A6A-D3BE153D5895}">
      <dgm:prSet/>
      <dgm:spPr/>
      <dgm:t>
        <a:bodyPr/>
        <a:lstStyle/>
        <a:p>
          <a:pPr rtl="0"/>
          <a:r>
            <a:rPr lang="en-GB" b="0" i="0" dirty="0" smtClean="0"/>
            <a:t>Data Collection</a:t>
          </a:r>
          <a:endParaRPr lang="en-IN" dirty="0"/>
        </a:p>
      </dgm:t>
    </dgm:pt>
    <dgm:pt modelId="{B74B787F-1753-498F-98F6-A0C5F15994A5}" type="parTrans" cxnId="{1C947A67-397F-469B-9B91-ED963039A76E}">
      <dgm:prSet/>
      <dgm:spPr/>
      <dgm:t>
        <a:bodyPr/>
        <a:lstStyle/>
        <a:p>
          <a:endParaRPr lang="en-IN"/>
        </a:p>
      </dgm:t>
    </dgm:pt>
    <dgm:pt modelId="{14B3AC7C-ED17-4BEA-9288-00A85D2E7256}" type="sibTrans" cxnId="{1C947A67-397F-469B-9B91-ED963039A76E}">
      <dgm:prSet/>
      <dgm:spPr/>
      <dgm:t>
        <a:bodyPr/>
        <a:lstStyle/>
        <a:p>
          <a:endParaRPr lang="en-IN"/>
        </a:p>
      </dgm:t>
    </dgm:pt>
    <dgm:pt modelId="{8BE09854-E2B2-4061-8970-78983176F0BD}" type="pres">
      <dgm:prSet presAssocID="{E70BD1EC-2141-4D02-AA5E-CBFCA41AA111}" presName="linearFlow" presStyleCnt="0">
        <dgm:presLayoutVars>
          <dgm:dir/>
          <dgm:resizeHandles val="exact"/>
        </dgm:presLayoutVars>
      </dgm:prSet>
      <dgm:spPr/>
    </dgm:pt>
    <dgm:pt modelId="{FA0E64BD-D894-4D4F-B031-F706347A28D4}" type="pres">
      <dgm:prSet presAssocID="{DD2BCFAB-8F76-485A-8A6A-D3BE153D5895}" presName="composite" presStyleCnt="0"/>
      <dgm:spPr/>
    </dgm:pt>
    <dgm:pt modelId="{4068D04B-16FF-4CE4-A7E2-D60AEC3FEDA6}" type="pres">
      <dgm:prSet presAssocID="{DD2BCFAB-8F76-485A-8A6A-D3BE153D5895}"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6000" b="-6000"/>
          </a:stretch>
        </a:blipFill>
      </dgm:spPr>
      <dgm:t>
        <a:bodyPr/>
        <a:lstStyle/>
        <a:p>
          <a:endParaRPr lang="en-IN"/>
        </a:p>
      </dgm:t>
    </dgm:pt>
    <dgm:pt modelId="{A933FE35-A88E-4B71-9D97-E419A5AFF0B8}" type="pres">
      <dgm:prSet presAssocID="{DD2BCFAB-8F76-485A-8A6A-D3BE153D5895}" presName="txShp" presStyleLbl="node1" presStyleIdx="0" presStyleCnt="1">
        <dgm:presLayoutVars>
          <dgm:bulletEnabled val="1"/>
        </dgm:presLayoutVars>
      </dgm:prSet>
      <dgm:spPr/>
    </dgm:pt>
  </dgm:ptLst>
  <dgm:cxnLst>
    <dgm:cxn modelId="{1C947A67-397F-469B-9B91-ED963039A76E}" srcId="{E70BD1EC-2141-4D02-AA5E-CBFCA41AA111}" destId="{DD2BCFAB-8F76-485A-8A6A-D3BE153D5895}" srcOrd="0" destOrd="0" parTransId="{B74B787F-1753-498F-98F6-A0C5F15994A5}" sibTransId="{14B3AC7C-ED17-4BEA-9288-00A85D2E7256}"/>
    <dgm:cxn modelId="{F4B51253-B18F-4BEE-9674-C564291C73A7}" type="presOf" srcId="{E70BD1EC-2141-4D02-AA5E-CBFCA41AA111}" destId="{8BE09854-E2B2-4061-8970-78983176F0BD}" srcOrd="0" destOrd="0" presId="urn:microsoft.com/office/officeart/2005/8/layout/vList3"/>
    <dgm:cxn modelId="{5D25D8F9-1D40-4C72-A5F0-620316239BC0}" type="presOf" srcId="{DD2BCFAB-8F76-485A-8A6A-D3BE153D5895}" destId="{A933FE35-A88E-4B71-9D97-E419A5AFF0B8}" srcOrd="0" destOrd="0" presId="urn:microsoft.com/office/officeart/2005/8/layout/vList3"/>
    <dgm:cxn modelId="{83C4A5FF-A88F-445A-85E8-9A9C03DA509C}" type="presParOf" srcId="{8BE09854-E2B2-4061-8970-78983176F0BD}" destId="{FA0E64BD-D894-4D4F-B031-F706347A28D4}" srcOrd="0" destOrd="0" presId="urn:microsoft.com/office/officeart/2005/8/layout/vList3"/>
    <dgm:cxn modelId="{5CE39D93-BCD2-43E6-B195-B4378F66C251}" type="presParOf" srcId="{FA0E64BD-D894-4D4F-B031-F706347A28D4}" destId="{4068D04B-16FF-4CE4-A7E2-D60AEC3FEDA6}" srcOrd="0" destOrd="0" presId="urn:microsoft.com/office/officeart/2005/8/layout/vList3"/>
    <dgm:cxn modelId="{23DCC4A4-C7EA-4EC4-B51A-9D67AFAC3677}" type="presParOf" srcId="{FA0E64BD-D894-4D4F-B031-F706347A28D4}" destId="{A933FE35-A88E-4B71-9D97-E419A5AFF0B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68EA23-8069-45A1-A3D9-6D317FFA01D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647DDEBF-4F44-4EAB-B5C7-7FB3AB30809B}">
      <dgm:prSet/>
      <dgm:spPr/>
      <dgm:t>
        <a:bodyPr/>
        <a:lstStyle/>
        <a:p>
          <a:pPr rtl="0"/>
          <a:r>
            <a:rPr lang="en-GB" b="0" i="0" dirty="0" smtClean="0"/>
            <a:t>Data Cleaning</a:t>
          </a:r>
          <a:endParaRPr lang="en-IN" dirty="0"/>
        </a:p>
      </dgm:t>
    </dgm:pt>
    <dgm:pt modelId="{5282D766-2D34-466C-BD90-5D576E2B948D}" type="parTrans" cxnId="{9689BE72-0851-4AF1-B7F3-62BD4B2F33B0}">
      <dgm:prSet/>
      <dgm:spPr/>
      <dgm:t>
        <a:bodyPr/>
        <a:lstStyle/>
        <a:p>
          <a:endParaRPr lang="en-IN"/>
        </a:p>
      </dgm:t>
    </dgm:pt>
    <dgm:pt modelId="{18754C2B-98D3-49D0-876F-76579D0F1311}" type="sibTrans" cxnId="{9689BE72-0851-4AF1-B7F3-62BD4B2F33B0}">
      <dgm:prSet/>
      <dgm:spPr/>
      <dgm:t>
        <a:bodyPr/>
        <a:lstStyle/>
        <a:p>
          <a:endParaRPr lang="en-IN"/>
        </a:p>
      </dgm:t>
    </dgm:pt>
    <dgm:pt modelId="{D2AB390F-A672-436F-A5BB-F174E65941BD}" type="pres">
      <dgm:prSet presAssocID="{3D68EA23-8069-45A1-A3D9-6D317FFA01D5}" presName="linearFlow" presStyleCnt="0">
        <dgm:presLayoutVars>
          <dgm:dir/>
          <dgm:resizeHandles val="exact"/>
        </dgm:presLayoutVars>
      </dgm:prSet>
      <dgm:spPr/>
    </dgm:pt>
    <dgm:pt modelId="{846D9D4C-E81B-4AA3-99DF-098ABA639127}" type="pres">
      <dgm:prSet presAssocID="{647DDEBF-4F44-4EAB-B5C7-7FB3AB30809B}" presName="composite" presStyleCnt="0"/>
      <dgm:spPr/>
    </dgm:pt>
    <dgm:pt modelId="{34A62152-723D-4B6C-87F7-C80E2997B5AA}" type="pres">
      <dgm:prSet presAssocID="{647DDEBF-4F44-4EAB-B5C7-7FB3AB30809B}" presName="imgShp" presStyleLbl="fgImgPlace1" presStyleIdx="0" presStyleCnt="1" custLinFactX="-33722" custLinFactNeighborX="-100000" custLinFactNeighborY="-26116"/>
      <dgm:spPr>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dgm:spPr>
    </dgm:pt>
    <dgm:pt modelId="{146819AB-C4D9-4238-91A7-339FF8AF689D}" type="pres">
      <dgm:prSet presAssocID="{647DDEBF-4F44-4EAB-B5C7-7FB3AB30809B}" presName="txShp" presStyleLbl="node1" presStyleIdx="0" presStyleCnt="1" custScaleX="99901" custLinFactNeighborX="-18102" custLinFactNeighborY="-622">
        <dgm:presLayoutVars>
          <dgm:bulletEnabled val="1"/>
        </dgm:presLayoutVars>
      </dgm:prSet>
      <dgm:spPr/>
    </dgm:pt>
  </dgm:ptLst>
  <dgm:cxnLst>
    <dgm:cxn modelId="{9689BE72-0851-4AF1-B7F3-62BD4B2F33B0}" srcId="{3D68EA23-8069-45A1-A3D9-6D317FFA01D5}" destId="{647DDEBF-4F44-4EAB-B5C7-7FB3AB30809B}" srcOrd="0" destOrd="0" parTransId="{5282D766-2D34-466C-BD90-5D576E2B948D}" sibTransId="{18754C2B-98D3-49D0-876F-76579D0F1311}"/>
    <dgm:cxn modelId="{7DDF9B35-EB93-4829-9E09-6BDCFA754F37}" type="presOf" srcId="{3D68EA23-8069-45A1-A3D9-6D317FFA01D5}" destId="{D2AB390F-A672-436F-A5BB-F174E65941BD}" srcOrd="0" destOrd="0" presId="urn:microsoft.com/office/officeart/2005/8/layout/vList3"/>
    <dgm:cxn modelId="{E724CD49-815A-4200-837C-85D59FC3FC6C}" type="presOf" srcId="{647DDEBF-4F44-4EAB-B5C7-7FB3AB30809B}" destId="{146819AB-C4D9-4238-91A7-339FF8AF689D}" srcOrd="0" destOrd="0" presId="urn:microsoft.com/office/officeart/2005/8/layout/vList3"/>
    <dgm:cxn modelId="{82B6FB03-19B5-4C5F-B336-E4D270D6EDED}" type="presParOf" srcId="{D2AB390F-A672-436F-A5BB-F174E65941BD}" destId="{846D9D4C-E81B-4AA3-99DF-098ABA639127}" srcOrd="0" destOrd="0" presId="urn:microsoft.com/office/officeart/2005/8/layout/vList3"/>
    <dgm:cxn modelId="{6724AB46-AC76-44F3-B27F-4C1B77D327F2}" type="presParOf" srcId="{846D9D4C-E81B-4AA3-99DF-098ABA639127}" destId="{34A62152-723D-4B6C-87F7-C80E2997B5AA}" srcOrd="0" destOrd="0" presId="urn:microsoft.com/office/officeart/2005/8/layout/vList3"/>
    <dgm:cxn modelId="{013BC7D5-B982-41E5-BA8B-A590E2055B54}" type="presParOf" srcId="{846D9D4C-E81B-4AA3-99DF-098ABA639127}" destId="{146819AB-C4D9-4238-91A7-339FF8AF689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09E77C-603F-4F16-BFC9-C582C607B8B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7903188A-42D9-4311-8062-B417C1109D6C}">
      <dgm:prSet/>
      <dgm:spPr/>
      <dgm:t>
        <a:bodyPr/>
        <a:lstStyle/>
        <a:p>
          <a:pPr rtl="0"/>
          <a:r>
            <a:rPr lang="en-GB" b="0" i="1" dirty="0" smtClean="0">
              <a:solidFill>
                <a:schemeClr val="tx1"/>
              </a:solidFill>
            </a:rPr>
            <a:t>Exploratory Data Analysis</a:t>
          </a:r>
          <a:endParaRPr lang="en-IN" i="1" dirty="0">
            <a:solidFill>
              <a:schemeClr val="tx1"/>
            </a:solidFill>
          </a:endParaRPr>
        </a:p>
      </dgm:t>
    </dgm:pt>
    <dgm:pt modelId="{E8D53091-50CC-40E4-B21A-3CBF3718F8BC}" type="parTrans" cxnId="{4B74BE0F-6CFF-4B0F-9243-6E4E3B71B486}">
      <dgm:prSet/>
      <dgm:spPr/>
      <dgm:t>
        <a:bodyPr/>
        <a:lstStyle/>
        <a:p>
          <a:endParaRPr lang="en-IN"/>
        </a:p>
      </dgm:t>
    </dgm:pt>
    <dgm:pt modelId="{05B37A20-0A17-4CB1-9BB5-90BDD34E6984}" type="sibTrans" cxnId="{4B74BE0F-6CFF-4B0F-9243-6E4E3B71B486}">
      <dgm:prSet/>
      <dgm:spPr/>
      <dgm:t>
        <a:bodyPr/>
        <a:lstStyle/>
        <a:p>
          <a:endParaRPr lang="en-IN"/>
        </a:p>
      </dgm:t>
    </dgm:pt>
    <dgm:pt modelId="{7A4BF6D6-05E3-46CA-B934-6C069BE3AE51}" type="pres">
      <dgm:prSet presAssocID="{CE09E77C-603F-4F16-BFC9-C582C607B8B8}" presName="linearFlow" presStyleCnt="0">
        <dgm:presLayoutVars>
          <dgm:dir/>
          <dgm:resizeHandles val="exact"/>
        </dgm:presLayoutVars>
      </dgm:prSet>
      <dgm:spPr/>
    </dgm:pt>
    <dgm:pt modelId="{22DC41E8-F699-4371-99E4-7770E8381255}" type="pres">
      <dgm:prSet presAssocID="{7903188A-42D9-4311-8062-B417C1109D6C}" presName="composite" presStyleCnt="0"/>
      <dgm:spPr/>
    </dgm:pt>
    <dgm:pt modelId="{9D89004C-9885-461A-B676-F504C95EDF47}" type="pres">
      <dgm:prSet presAssocID="{7903188A-42D9-4311-8062-B417C1109D6C}" presName="imgShp" presStyleLbl="fgImgPlace1" presStyleIdx="0" presStyleCnt="1" custLinFactNeighborX="-8705" custLinFactNeighborY="-124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5AC587C7-AD9A-40CD-9A69-D7F183F2911D}" type="pres">
      <dgm:prSet presAssocID="{7903188A-42D9-4311-8062-B417C1109D6C}" presName="txShp" presStyleLbl="node1" presStyleIdx="0" presStyleCnt="1" custLinFactNeighborX="1392" custLinFactNeighborY="-622">
        <dgm:presLayoutVars>
          <dgm:bulletEnabled val="1"/>
        </dgm:presLayoutVars>
      </dgm:prSet>
      <dgm:spPr>
        <a:prstGeom prst="bevel">
          <a:avLst/>
        </a:prstGeom>
      </dgm:spPr>
    </dgm:pt>
  </dgm:ptLst>
  <dgm:cxnLst>
    <dgm:cxn modelId="{BC1B158A-D0F2-4ED6-92D5-013E16C4BC3F}" type="presOf" srcId="{CE09E77C-603F-4F16-BFC9-C582C607B8B8}" destId="{7A4BF6D6-05E3-46CA-B934-6C069BE3AE51}" srcOrd="0" destOrd="0" presId="urn:microsoft.com/office/officeart/2005/8/layout/vList3"/>
    <dgm:cxn modelId="{4B74BE0F-6CFF-4B0F-9243-6E4E3B71B486}" srcId="{CE09E77C-603F-4F16-BFC9-C582C607B8B8}" destId="{7903188A-42D9-4311-8062-B417C1109D6C}" srcOrd="0" destOrd="0" parTransId="{E8D53091-50CC-40E4-B21A-3CBF3718F8BC}" sibTransId="{05B37A20-0A17-4CB1-9BB5-90BDD34E6984}"/>
    <dgm:cxn modelId="{AFC955A5-892F-4965-9A3A-A68D3DB5280F}" type="presOf" srcId="{7903188A-42D9-4311-8062-B417C1109D6C}" destId="{5AC587C7-AD9A-40CD-9A69-D7F183F2911D}" srcOrd="0" destOrd="0" presId="urn:microsoft.com/office/officeart/2005/8/layout/vList3"/>
    <dgm:cxn modelId="{9DD2B466-A1F0-40AA-9D3B-DD230390615E}" type="presParOf" srcId="{7A4BF6D6-05E3-46CA-B934-6C069BE3AE51}" destId="{22DC41E8-F699-4371-99E4-7770E8381255}" srcOrd="0" destOrd="0" presId="urn:microsoft.com/office/officeart/2005/8/layout/vList3"/>
    <dgm:cxn modelId="{312CA979-E5DF-474A-BB70-313F49FF6F79}" type="presParOf" srcId="{22DC41E8-F699-4371-99E4-7770E8381255}" destId="{9D89004C-9885-461A-B676-F504C95EDF47}" srcOrd="0" destOrd="0" presId="urn:microsoft.com/office/officeart/2005/8/layout/vList3"/>
    <dgm:cxn modelId="{E47FF401-9620-4F71-9D63-EDB03B5F6EDF}" type="presParOf" srcId="{22DC41E8-F699-4371-99E4-7770E8381255}" destId="{5AC587C7-AD9A-40CD-9A69-D7F183F2911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FACBF0-6275-48FE-B1D9-059777F06BA6}"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ACA159A9-F0DF-459E-BB1E-3F2E4BDF6A0E}">
      <dgm:prSet/>
      <dgm:spPr/>
      <dgm:t>
        <a:bodyPr/>
        <a:lstStyle/>
        <a:p>
          <a:pPr rtl="0"/>
          <a:r>
            <a:rPr lang="en-US" dirty="0" smtClean="0"/>
            <a:t>Outlier detection and treatment</a:t>
          </a:r>
          <a:endParaRPr lang="en-IN" dirty="0"/>
        </a:p>
      </dgm:t>
    </dgm:pt>
    <dgm:pt modelId="{83D262A1-8A12-4D65-A213-78CC14BE9D74}" type="parTrans" cxnId="{416DDD3F-8159-471F-9F8F-026EAD275C4C}">
      <dgm:prSet/>
      <dgm:spPr/>
      <dgm:t>
        <a:bodyPr/>
        <a:lstStyle/>
        <a:p>
          <a:endParaRPr lang="en-IN"/>
        </a:p>
      </dgm:t>
    </dgm:pt>
    <dgm:pt modelId="{A7887A98-D66B-438F-B855-31E38F447AAC}" type="sibTrans" cxnId="{416DDD3F-8159-471F-9F8F-026EAD275C4C}">
      <dgm:prSet/>
      <dgm:spPr/>
      <dgm:t>
        <a:bodyPr/>
        <a:lstStyle/>
        <a:p>
          <a:endParaRPr lang="en-IN"/>
        </a:p>
      </dgm:t>
    </dgm:pt>
    <dgm:pt modelId="{8E60D5DE-97A7-4184-9E68-7D911DA79B55}" type="pres">
      <dgm:prSet presAssocID="{75FACBF0-6275-48FE-B1D9-059777F06BA6}" presName="compositeShape" presStyleCnt="0">
        <dgm:presLayoutVars>
          <dgm:chMax val="7"/>
          <dgm:dir/>
          <dgm:resizeHandles val="exact"/>
        </dgm:presLayoutVars>
      </dgm:prSet>
      <dgm:spPr/>
    </dgm:pt>
    <dgm:pt modelId="{7AB4857A-3343-4D85-BD35-412343E03BCC}" type="pres">
      <dgm:prSet presAssocID="{ACA159A9-F0DF-459E-BB1E-3F2E4BDF6A0E}" presName="circ1TxSh" presStyleLbl="vennNode1" presStyleIdx="0" presStyleCnt="1"/>
      <dgm:spPr/>
    </dgm:pt>
  </dgm:ptLst>
  <dgm:cxnLst>
    <dgm:cxn modelId="{13B6FA23-944F-44D0-AA22-E87FFB97EF7A}" type="presOf" srcId="{ACA159A9-F0DF-459E-BB1E-3F2E4BDF6A0E}" destId="{7AB4857A-3343-4D85-BD35-412343E03BCC}" srcOrd="0" destOrd="0" presId="urn:microsoft.com/office/officeart/2005/8/layout/venn1"/>
    <dgm:cxn modelId="{416DDD3F-8159-471F-9F8F-026EAD275C4C}" srcId="{75FACBF0-6275-48FE-B1D9-059777F06BA6}" destId="{ACA159A9-F0DF-459E-BB1E-3F2E4BDF6A0E}" srcOrd="0" destOrd="0" parTransId="{83D262A1-8A12-4D65-A213-78CC14BE9D74}" sibTransId="{A7887A98-D66B-438F-B855-31E38F447AAC}"/>
    <dgm:cxn modelId="{E052FF89-7F47-4EBE-9CF0-A4085C598238}" type="presOf" srcId="{75FACBF0-6275-48FE-B1D9-059777F06BA6}" destId="{8E60D5DE-97A7-4184-9E68-7D911DA79B55}" srcOrd="0" destOrd="0" presId="urn:microsoft.com/office/officeart/2005/8/layout/venn1"/>
    <dgm:cxn modelId="{1E3F4C99-4062-4103-A61B-3FE8B890A22D}" type="presParOf" srcId="{8E60D5DE-97A7-4184-9E68-7D911DA79B55}" destId="{7AB4857A-3343-4D85-BD35-412343E03BCC}"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30932C-1891-4B14-B955-EB7C835334B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AEB30D4-0477-42D0-8F2B-A84679D7141F}">
      <dgm:prSet/>
      <dgm:spPr/>
      <dgm:t>
        <a:bodyPr/>
        <a:lstStyle/>
        <a:p>
          <a:pPr rtl="0"/>
          <a:r>
            <a:rPr lang="en-US" dirty="0" smtClean="0"/>
            <a:t>Price varies on various factors</a:t>
          </a:r>
          <a:endParaRPr lang="en-IN" dirty="0"/>
        </a:p>
      </dgm:t>
    </dgm:pt>
    <dgm:pt modelId="{C995C093-D708-4098-85C6-51BE4D92DC66}" type="parTrans" cxnId="{35875FA2-A8C5-4825-8D6E-54CF23B010E2}">
      <dgm:prSet/>
      <dgm:spPr/>
      <dgm:t>
        <a:bodyPr/>
        <a:lstStyle/>
        <a:p>
          <a:endParaRPr lang="en-IN"/>
        </a:p>
      </dgm:t>
    </dgm:pt>
    <dgm:pt modelId="{4B0B44AE-1947-476A-A188-F48933E0513C}" type="sibTrans" cxnId="{35875FA2-A8C5-4825-8D6E-54CF23B010E2}">
      <dgm:prSet/>
      <dgm:spPr/>
      <dgm:t>
        <a:bodyPr/>
        <a:lstStyle/>
        <a:p>
          <a:endParaRPr lang="en-IN"/>
        </a:p>
      </dgm:t>
    </dgm:pt>
    <dgm:pt modelId="{F5B636C5-76DC-42D9-8D13-D84C04D02552}" type="pres">
      <dgm:prSet presAssocID="{7130932C-1891-4B14-B955-EB7C835334B4}" presName="linearFlow" presStyleCnt="0">
        <dgm:presLayoutVars>
          <dgm:dir/>
          <dgm:resizeHandles val="exact"/>
        </dgm:presLayoutVars>
      </dgm:prSet>
      <dgm:spPr/>
    </dgm:pt>
    <dgm:pt modelId="{E3F8011B-9680-43FE-9E94-7D3FE0E2B604}" type="pres">
      <dgm:prSet presAssocID="{5AEB30D4-0477-42D0-8F2B-A84679D7141F}" presName="composite" presStyleCnt="0"/>
      <dgm:spPr/>
    </dgm:pt>
    <dgm:pt modelId="{0B86471B-74FE-424D-8CAE-ECCC7E11AF04}" type="pres">
      <dgm:prSet presAssocID="{5AEB30D4-0477-42D0-8F2B-A84679D7141F}" presName="imgShp" presStyleLbl="fgImgPlace1" presStyleIdx="0" presStyleCnt="1" custScaleX="162757" custScaleY="246205" custLinFactNeighborX="-88403" custLinFactNeighborY="-11481"/>
      <dgm:spPr>
        <a:blipFill>
          <a:blip xmlns:r="http://schemas.openxmlformats.org/officeDocument/2006/relationships" r:embed="rId1">
            <a:extLst>
              <a:ext uri="{28A0092B-C50C-407E-A947-70E740481C1C}">
                <a14:useLocalDpi xmlns:a14="http://schemas.microsoft.com/office/drawing/2010/main" val="0"/>
              </a:ext>
            </a:extLst>
          </a:blip>
          <a:srcRect/>
          <a:stretch>
            <a:fillRect l="-54000" r="-54000"/>
          </a:stretch>
        </a:blipFill>
      </dgm:spPr>
      <dgm:t>
        <a:bodyPr/>
        <a:lstStyle/>
        <a:p>
          <a:endParaRPr lang="en-IN"/>
        </a:p>
      </dgm:t>
    </dgm:pt>
    <dgm:pt modelId="{EE8AAF75-95F5-47C8-954B-D2612B1CED43}" type="pres">
      <dgm:prSet presAssocID="{5AEB30D4-0477-42D0-8F2B-A84679D7141F}" presName="txShp" presStyleLbl="node1" presStyleIdx="0" presStyleCnt="1">
        <dgm:presLayoutVars>
          <dgm:bulletEnabled val="1"/>
        </dgm:presLayoutVars>
      </dgm:prSet>
      <dgm:spPr/>
    </dgm:pt>
  </dgm:ptLst>
  <dgm:cxnLst>
    <dgm:cxn modelId="{D321CC9A-5340-4A7D-9994-5387433B826A}" type="presOf" srcId="{5AEB30D4-0477-42D0-8F2B-A84679D7141F}" destId="{EE8AAF75-95F5-47C8-954B-D2612B1CED43}" srcOrd="0" destOrd="0" presId="urn:microsoft.com/office/officeart/2005/8/layout/vList3"/>
    <dgm:cxn modelId="{35875FA2-A8C5-4825-8D6E-54CF23B010E2}" srcId="{7130932C-1891-4B14-B955-EB7C835334B4}" destId="{5AEB30D4-0477-42D0-8F2B-A84679D7141F}" srcOrd="0" destOrd="0" parTransId="{C995C093-D708-4098-85C6-51BE4D92DC66}" sibTransId="{4B0B44AE-1947-476A-A188-F48933E0513C}"/>
    <dgm:cxn modelId="{30D45759-707E-43A2-A30F-EE40239310AE}" type="presOf" srcId="{7130932C-1891-4B14-B955-EB7C835334B4}" destId="{F5B636C5-76DC-42D9-8D13-D84C04D02552}" srcOrd="0" destOrd="0" presId="urn:microsoft.com/office/officeart/2005/8/layout/vList3"/>
    <dgm:cxn modelId="{A150AAE6-FADD-41CC-ADF3-9EBC525C300B}" type="presParOf" srcId="{F5B636C5-76DC-42D9-8D13-D84C04D02552}" destId="{E3F8011B-9680-43FE-9E94-7D3FE0E2B604}" srcOrd="0" destOrd="0" presId="urn:microsoft.com/office/officeart/2005/8/layout/vList3"/>
    <dgm:cxn modelId="{6ED8C15A-6416-4DA0-B201-CEFAA663CBE9}" type="presParOf" srcId="{E3F8011B-9680-43FE-9E94-7D3FE0E2B604}" destId="{0B86471B-74FE-424D-8CAE-ECCC7E11AF04}" srcOrd="0" destOrd="0" presId="urn:microsoft.com/office/officeart/2005/8/layout/vList3"/>
    <dgm:cxn modelId="{62BF0C39-599C-4E71-BE79-6E349A30433F}" type="presParOf" srcId="{E3F8011B-9680-43FE-9E94-7D3FE0E2B604}" destId="{EE8AAF75-95F5-47C8-954B-D2612B1CED43}"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4AEB0-63F1-4FFD-A5A1-BB6298B686DB}">
      <dsp:nvSpPr>
        <dsp:cNvPr id="0" name=""/>
        <dsp:cNvSpPr/>
      </dsp:nvSpPr>
      <dsp:spPr>
        <a:xfrm rot="10800000">
          <a:off x="1919042" y="0"/>
          <a:ext cx="6632007" cy="99429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457" tIns="102870" rIns="192024" bIns="102870" numCol="1" spcCol="1270" anchor="ctr" anchorCtr="0">
          <a:noAutofit/>
        </a:bodyPr>
        <a:lstStyle/>
        <a:p>
          <a:pPr lvl="0" algn="ctr" defTabSz="1200150" rtl="0">
            <a:lnSpc>
              <a:spcPct val="90000"/>
            </a:lnSpc>
            <a:spcBef>
              <a:spcPct val="0"/>
            </a:spcBef>
            <a:spcAft>
              <a:spcPct val="35000"/>
            </a:spcAft>
          </a:pPr>
          <a:r>
            <a:rPr lang="en-GB" sz="2700" b="0" i="0" kern="1200" smtClean="0"/>
            <a:t>Predicting Model For Prices of Used Cars </a:t>
          </a:r>
          <a:endParaRPr lang="en-IN" sz="2700" kern="1200"/>
        </a:p>
      </dsp:txBody>
      <dsp:txXfrm rot="10800000">
        <a:off x="2167616" y="0"/>
        <a:ext cx="6383433" cy="994296"/>
      </dsp:txXfrm>
    </dsp:sp>
    <dsp:sp modelId="{318F85C8-2A44-450C-8595-B0130A83C1C0}">
      <dsp:nvSpPr>
        <dsp:cNvPr id="0" name=""/>
        <dsp:cNvSpPr/>
      </dsp:nvSpPr>
      <dsp:spPr>
        <a:xfrm>
          <a:off x="1421894" y="0"/>
          <a:ext cx="994296" cy="9942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D915D-5E5F-44AF-AAC4-697B2B52988E}">
      <dsp:nvSpPr>
        <dsp:cNvPr id="0" name=""/>
        <dsp:cNvSpPr/>
      </dsp:nvSpPr>
      <dsp:spPr>
        <a:xfrm>
          <a:off x="87627" y="421"/>
          <a:ext cx="3499218" cy="13996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rtl="0">
            <a:lnSpc>
              <a:spcPct val="90000"/>
            </a:lnSpc>
            <a:spcBef>
              <a:spcPct val="0"/>
            </a:spcBef>
            <a:spcAft>
              <a:spcPct val="35000"/>
            </a:spcAft>
          </a:pPr>
          <a:r>
            <a:rPr lang="en-US" sz="3700" b="0" i="0" kern="1200" dirty="0" smtClean="0"/>
            <a:t>Agenda:</a:t>
          </a:r>
          <a:endParaRPr lang="en-IN" sz="3700" kern="1200" dirty="0"/>
        </a:p>
      </dsp:txBody>
      <dsp:txXfrm>
        <a:off x="787471" y="421"/>
        <a:ext cx="2099531" cy="1399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D303B-48A4-4BDA-906C-388207EF487D}">
      <dsp:nvSpPr>
        <dsp:cNvPr id="0" name=""/>
        <dsp:cNvSpPr/>
      </dsp:nvSpPr>
      <dsp:spPr>
        <a:xfrm>
          <a:off x="2862893" y="1843"/>
          <a:ext cx="3220754" cy="8061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b="0" i="0" kern="1200" dirty="0" smtClean="0"/>
            <a:t>Project overview</a:t>
          </a:r>
          <a:endParaRPr lang="en-IN" sz="2200" kern="1200" dirty="0"/>
        </a:p>
      </dsp:txBody>
      <dsp:txXfrm>
        <a:off x="2902244" y="41194"/>
        <a:ext cx="3142052" cy="727412"/>
      </dsp:txXfrm>
    </dsp:sp>
    <dsp:sp modelId="{A47500A7-F151-4E33-8E00-FE3C4E7E3777}">
      <dsp:nvSpPr>
        <dsp:cNvPr id="0" name=""/>
        <dsp:cNvSpPr/>
      </dsp:nvSpPr>
      <dsp:spPr>
        <a:xfrm>
          <a:off x="2862893" y="848263"/>
          <a:ext cx="3220754" cy="8061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b="0" i="0" kern="1200" smtClean="0"/>
            <a:t>Data collection</a:t>
          </a:r>
          <a:endParaRPr lang="en-IN" sz="2200" kern="1200"/>
        </a:p>
      </dsp:txBody>
      <dsp:txXfrm>
        <a:off x="2902244" y="887614"/>
        <a:ext cx="3142052" cy="727412"/>
      </dsp:txXfrm>
    </dsp:sp>
    <dsp:sp modelId="{BE55314D-C13C-4BE8-94A2-20124708866F}">
      <dsp:nvSpPr>
        <dsp:cNvPr id="0" name=""/>
        <dsp:cNvSpPr/>
      </dsp:nvSpPr>
      <dsp:spPr>
        <a:xfrm>
          <a:off x="2862893" y="1694683"/>
          <a:ext cx="3220754" cy="8061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b="0" i="0" kern="1200" smtClean="0"/>
            <a:t>Data cleaning</a:t>
          </a:r>
          <a:endParaRPr lang="en-IN" sz="2200" kern="1200"/>
        </a:p>
      </dsp:txBody>
      <dsp:txXfrm>
        <a:off x="2902244" y="1734034"/>
        <a:ext cx="3142052" cy="727412"/>
      </dsp:txXfrm>
    </dsp:sp>
    <dsp:sp modelId="{00C31A6B-D76F-4634-AFE8-495FF681BD17}">
      <dsp:nvSpPr>
        <dsp:cNvPr id="0" name=""/>
        <dsp:cNvSpPr/>
      </dsp:nvSpPr>
      <dsp:spPr>
        <a:xfrm>
          <a:off x="2862893" y="2541103"/>
          <a:ext cx="3220754" cy="8061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b="0" i="0" kern="1200" smtClean="0"/>
            <a:t>Exploratory data analysis</a:t>
          </a:r>
          <a:endParaRPr lang="en-IN" sz="2200" kern="1200"/>
        </a:p>
      </dsp:txBody>
      <dsp:txXfrm>
        <a:off x="2902244" y="2580454"/>
        <a:ext cx="3142052" cy="727412"/>
      </dsp:txXfrm>
    </dsp:sp>
    <dsp:sp modelId="{4EEC3408-3BB6-426A-BEAA-AC0AAD2EF48E}">
      <dsp:nvSpPr>
        <dsp:cNvPr id="0" name=""/>
        <dsp:cNvSpPr/>
      </dsp:nvSpPr>
      <dsp:spPr>
        <a:xfrm>
          <a:off x="2862893" y="3387523"/>
          <a:ext cx="3220754" cy="8061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b="0" i="0" kern="1200" smtClean="0"/>
            <a:t>Prediction modeling</a:t>
          </a:r>
          <a:endParaRPr lang="en-IN" sz="2200" kern="1200"/>
        </a:p>
      </dsp:txBody>
      <dsp:txXfrm>
        <a:off x="2902244" y="3426874"/>
        <a:ext cx="3142052" cy="727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311B2-8B0F-42CF-9395-AF3DAE88A7B5}">
      <dsp:nvSpPr>
        <dsp:cNvPr id="0" name=""/>
        <dsp:cNvSpPr/>
      </dsp:nvSpPr>
      <dsp:spPr>
        <a:xfrm rot="10800000">
          <a:off x="506499" y="0"/>
          <a:ext cx="6346264" cy="140053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595" tIns="160020" rIns="298704" bIns="160020" numCol="1" spcCol="1270" anchor="ctr" anchorCtr="0">
          <a:noAutofit/>
        </a:bodyPr>
        <a:lstStyle/>
        <a:p>
          <a:pPr lvl="0" algn="ctr" defTabSz="1866900" rtl="0">
            <a:lnSpc>
              <a:spcPct val="90000"/>
            </a:lnSpc>
            <a:spcBef>
              <a:spcPct val="0"/>
            </a:spcBef>
            <a:spcAft>
              <a:spcPct val="35000"/>
            </a:spcAft>
          </a:pPr>
          <a:r>
            <a:rPr lang="en-GB" sz="4200" b="0" i="0" kern="1200" dirty="0" smtClean="0"/>
            <a:t>Problem Statement</a:t>
          </a:r>
          <a:endParaRPr lang="en-IN" sz="4200" kern="1200" dirty="0"/>
        </a:p>
      </dsp:txBody>
      <dsp:txXfrm rot="10800000">
        <a:off x="856631" y="0"/>
        <a:ext cx="5996132" cy="1400530"/>
      </dsp:txXfrm>
    </dsp:sp>
    <dsp:sp modelId="{CF9BF2DC-03C6-4F37-8615-4D9D28CDE1C6}">
      <dsp:nvSpPr>
        <dsp:cNvPr id="0" name=""/>
        <dsp:cNvSpPr/>
      </dsp:nvSpPr>
      <dsp:spPr>
        <a:xfrm>
          <a:off x="0" y="0"/>
          <a:ext cx="1400530" cy="14005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5000" b="-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3FE35-A88E-4B71-9D97-E419A5AFF0B8}">
      <dsp:nvSpPr>
        <dsp:cNvPr id="0" name=""/>
        <dsp:cNvSpPr/>
      </dsp:nvSpPr>
      <dsp:spPr>
        <a:xfrm rot="10800000">
          <a:off x="1925423" y="0"/>
          <a:ext cx="6254140" cy="1400530"/>
        </a:xfrm>
        <a:prstGeom prst="homePlat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17595" tIns="190500" rIns="355600" bIns="190500" numCol="1" spcCol="1270" anchor="ctr" anchorCtr="0">
          <a:noAutofit/>
        </a:bodyPr>
        <a:lstStyle/>
        <a:p>
          <a:pPr lvl="0" algn="ctr" defTabSz="2222500" rtl="0">
            <a:lnSpc>
              <a:spcPct val="90000"/>
            </a:lnSpc>
            <a:spcBef>
              <a:spcPct val="0"/>
            </a:spcBef>
            <a:spcAft>
              <a:spcPct val="35000"/>
            </a:spcAft>
          </a:pPr>
          <a:r>
            <a:rPr lang="en-GB" sz="5000" b="0" i="0" kern="1200" dirty="0" smtClean="0"/>
            <a:t>Data Collection</a:t>
          </a:r>
          <a:endParaRPr lang="en-IN" sz="5000" kern="1200" dirty="0"/>
        </a:p>
      </dsp:txBody>
      <dsp:txXfrm rot="10800000">
        <a:off x="2275555" y="0"/>
        <a:ext cx="5904008" cy="1400530"/>
      </dsp:txXfrm>
    </dsp:sp>
    <dsp:sp modelId="{4068D04B-16FF-4CE4-A7E2-D60AEC3FEDA6}">
      <dsp:nvSpPr>
        <dsp:cNvPr id="0" name=""/>
        <dsp:cNvSpPr/>
      </dsp:nvSpPr>
      <dsp:spPr>
        <a:xfrm>
          <a:off x="1225158" y="0"/>
          <a:ext cx="1400530" cy="14005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6000" b="-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819AB-C4D9-4238-91A7-339FF8AF689D}">
      <dsp:nvSpPr>
        <dsp:cNvPr id="0" name=""/>
        <dsp:cNvSpPr/>
      </dsp:nvSpPr>
      <dsp:spPr>
        <a:xfrm rot="10800000">
          <a:off x="676442" y="0"/>
          <a:ext cx="6247949" cy="91452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282" tIns="160020" rIns="298704" bIns="160020" numCol="1" spcCol="1270" anchor="ctr" anchorCtr="0">
          <a:noAutofit/>
        </a:bodyPr>
        <a:lstStyle/>
        <a:p>
          <a:pPr lvl="0" algn="ctr" defTabSz="1866900" rtl="0">
            <a:lnSpc>
              <a:spcPct val="90000"/>
            </a:lnSpc>
            <a:spcBef>
              <a:spcPct val="0"/>
            </a:spcBef>
            <a:spcAft>
              <a:spcPct val="35000"/>
            </a:spcAft>
          </a:pPr>
          <a:r>
            <a:rPr lang="en-GB" sz="4200" b="0" i="0" kern="1200" dirty="0" smtClean="0"/>
            <a:t>Data Cleaning</a:t>
          </a:r>
          <a:endParaRPr lang="en-IN" sz="4200" kern="1200" dirty="0"/>
        </a:p>
      </dsp:txBody>
      <dsp:txXfrm rot="10800000">
        <a:off x="905074" y="0"/>
        <a:ext cx="6019317" cy="914529"/>
      </dsp:txXfrm>
    </dsp:sp>
    <dsp:sp modelId="{34A62152-723D-4B6C-87F7-C80E2997B5AA}">
      <dsp:nvSpPr>
        <dsp:cNvPr id="0" name=""/>
        <dsp:cNvSpPr/>
      </dsp:nvSpPr>
      <dsp:spPr>
        <a:xfrm>
          <a:off x="125280" y="0"/>
          <a:ext cx="914529" cy="9145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587C7-AD9A-40CD-9A69-D7F183F2911D}">
      <dsp:nvSpPr>
        <dsp:cNvPr id="0" name=""/>
        <dsp:cNvSpPr/>
      </dsp:nvSpPr>
      <dsp:spPr>
        <a:xfrm rot="10800000">
          <a:off x="2012481" y="0"/>
          <a:ext cx="6254140" cy="1400530"/>
        </a:xfrm>
        <a:prstGeom prst="bevel">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595" tIns="121920" rIns="227584" bIns="121920" numCol="1" spcCol="1270" anchor="ctr" anchorCtr="0">
          <a:noAutofit/>
        </a:bodyPr>
        <a:lstStyle/>
        <a:p>
          <a:pPr lvl="0" algn="ctr" defTabSz="1422400" rtl="0">
            <a:lnSpc>
              <a:spcPct val="90000"/>
            </a:lnSpc>
            <a:spcBef>
              <a:spcPct val="0"/>
            </a:spcBef>
            <a:spcAft>
              <a:spcPct val="35000"/>
            </a:spcAft>
          </a:pPr>
          <a:r>
            <a:rPr lang="en-GB" sz="3200" b="0" i="1" kern="1200" dirty="0" smtClean="0">
              <a:solidFill>
                <a:schemeClr val="tx1"/>
              </a:solidFill>
            </a:rPr>
            <a:t>Exploratory Data Analysis</a:t>
          </a:r>
          <a:endParaRPr lang="en-IN" sz="3200" i="1" kern="1200" dirty="0">
            <a:solidFill>
              <a:schemeClr val="tx1"/>
            </a:solidFill>
          </a:endParaRPr>
        </a:p>
      </dsp:txBody>
      <dsp:txXfrm rot="10800000">
        <a:off x="2187547" y="175066"/>
        <a:ext cx="5904008" cy="1050398"/>
      </dsp:txXfrm>
    </dsp:sp>
    <dsp:sp modelId="{9D89004C-9885-461A-B676-F504C95EDF47}">
      <dsp:nvSpPr>
        <dsp:cNvPr id="0" name=""/>
        <dsp:cNvSpPr/>
      </dsp:nvSpPr>
      <dsp:spPr>
        <a:xfrm>
          <a:off x="1103242" y="0"/>
          <a:ext cx="1400530" cy="14005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857A-3343-4D85-BD35-412343E03BCC}">
      <dsp:nvSpPr>
        <dsp:cNvPr id="0" name=""/>
        <dsp:cNvSpPr/>
      </dsp:nvSpPr>
      <dsp:spPr>
        <a:xfrm>
          <a:off x="457199" y="0"/>
          <a:ext cx="1994263" cy="1994263"/>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dirty="0" smtClean="0"/>
            <a:t>Outlier detection and treatment</a:t>
          </a:r>
          <a:endParaRPr lang="en-IN" sz="2200" kern="1200" dirty="0"/>
        </a:p>
      </dsp:txBody>
      <dsp:txXfrm>
        <a:off x="749252" y="292053"/>
        <a:ext cx="1410157" cy="1410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AAF75-95F5-47C8-954B-D2612B1CED43}">
      <dsp:nvSpPr>
        <dsp:cNvPr id="0" name=""/>
        <dsp:cNvSpPr/>
      </dsp:nvSpPr>
      <dsp:spPr>
        <a:xfrm rot="10800000">
          <a:off x="733764" y="550988"/>
          <a:ext cx="1696821" cy="75294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2030" tIns="53340" rIns="99568" bIns="53340" numCol="1" spcCol="1270" anchor="ctr" anchorCtr="0">
          <a:noAutofit/>
        </a:bodyPr>
        <a:lstStyle/>
        <a:p>
          <a:pPr lvl="0" algn="ctr" defTabSz="622300" rtl="0">
            <a:lnSpc>
              <a:spcPct val="90000"/>
            </a:lnSpc>
            <a:spcBef>
              <a:spcPct val="0"/>
            </a:spcBef>
            <a:spcAft>
              <a:spcPct val="35000"/>
            </a:spcAft>
          </a:pPr>
          <a:r>
            <a:rPr lang="en-US" sz="1400" kern="1200" dirty="0" smtClean="0"/>
            <a:t>Price varies on various factors</a:t>
          </a:r>
          <a:endParaRPr lang="en-IN" sz="1400" kern="1200" dirty="0"/>
        </a:p>
      </dsp:txBody>
      <dsp:txXfrm rot="10800000">
        <a:off x="922001" y="550988"/>
        <a:ext cx="1508584" cy="752949"/>
      </dsp:txXfrm>
    </dsp:sp>
    <dsp:sp modelId="{0B86471B-74FE-424D-8CAE-ECCC7E11AF04}">
      <dsp:nvSpPr>
        <dsp:cNvPr id="0" name=""/>
        <dsp:cNvSpPr/>
      </dsp:nvSpPr>
      <dsp:spPr>
        <a:xfrm>
          <a:off x="0" y="0"/>
          <a:ext cx="1225478" cy="185379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4000" r="-5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D6E18-6BBE-4CEF-98E6-78A4A4195113}" type="datetimeFigureOut">
              <a:rPr lang="en-IN" smtClean="0"/>
              <a:t>17-02-2023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E51A0-791B-4544-BB71-CADA2915A31C}" type="slidenum">
              <a:rPr lang="en-IN" smtClean="0"/>
              <a:t>‹#›</a:t>
            </a:fld>
            <a:endParaRPr lang="en-IN"/>
          </a:p>
        </p:txBody>
      </p:sp>
    </p:spTree>
    <p:extLst>
      <p:ext uri="{BB962C8B-B14F-4D97-AF65-F5344CB8AC3E}">
        <p14:creationId xmlns:p14="http://schemas.microsoft.com/office/powerpoint/2010/main" val="673988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F3E51A0-791B-4544-BB71-CADA2915A31C}" type="slidenum">
              <a:rPr lang="en-IN" smtClean="0"/>
              <a:t>12</a:t>
            </a:fld>
            <a:endParaRPr lang="en-IN"/>
          </a:p>
        </p:txBody>
      </p:sp>
    </p:spTree>
    <p:extLst>
      <p:ext uri="{BB962C8B-B14F-4D97-AF65-F5344CB8AC3E}">
        <p14:creationId xmlns:p14="http://schemas.microsoft.com/office/powerpoint/2010/main" val="311799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303746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F7914-FAFA-4220-8FA4-B0A15EBE2C21}" type="datetimeFigureOut">
              <a:rPr lang="en-IN" smtClean="0"/>
              <a:t>17-02-2023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412322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2797513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918990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353698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3209509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2382442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1811578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74581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163176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9405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1F7914-FAFA-4220-8FA4-B0A15EBE2C21}" type="datetimeFigureOut">
              <a:rPr lang="en-IN" smtClean="0"/>
              <a:t>17-02-2023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283733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1F7914-FAFA-4220-8FA4-B0A15EBE2C21}" type="datetimeFigureOut">
              <a:rPr lang="en-IN" smtClean="0"/>
              <a:t>17-02-2023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1923936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291531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3489275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41F7914-FAFA-4220-8FA4-B0A15EBE2C21}" type="datetimeFigureOut">
              <a:rPr lang="en-IN" smtClean="0"/>
              <a:t>17-02-2023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4271311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F7914-FAFA-4220-8FA4-B0A15EBE2C21}" type="datetimeFigureOut">
              <a:rPr lang="en-IN" smtClean="0"/>
              <a:t>17-02-2023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4E884-0611-44BC-8BF9-4EEFEBE1E142}" type="slidenum">
              <a:rPr lang="en-IN" smtClean="0"/>
              <a:t>‹#›</a:t>
            </a:fld>
            <a:endParaRPr lang="en-IN"/>
          </a:p>
        </p:txBody>
      </p:sp>
    </p:spTree>
    <p:extLst>
      <p:ext uri="{BB962C8B-B14F-4D97-AF65-F5344CB8AC3E}">
        <p14:creationId xmlns:p14="http://schemas.microsoft.com/office/powerpoint/2010/main" val="1091374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1F7914-FAFA-4220-8FA4-B0A15EBE2C21}" type="datetimeFigureOut">
              <a:rPr lang="en-IN" smtClean="0"/>
              <a:t>17-02-2023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C44E884-0611-44BC-8BF9-4EEFEBE1E142}" type="slidenum">
              <a:rPr lang="en-IN" smtClean="0"/>
              <a:t>‹#›</a:t>
            </a:fld>
            <a:endParaRPr lang="en-IN"/>
          </a:p>
        </p:txBody>
      </p:sp>
    </p:spTree>
    <p:extLst>
      <p:ext uri="{BB962C8B-B14F-4D97-AF65-F5344CB8AC3E}">
        <p14:creationId xmlns:p14="http://schemas.microsoft.com/office/powerpoint/2010/main" val="430634796"/>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9.png"/><Relationship Id="rId7" Type="http://schemas.openxmlformats.org/officeDocument/2006/relationships/diagramColors" Target="../diagrams/colors8.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30.png"/><Relationship Id="rId7" Type="http://schemas.openxmlformats.org/officeDocument/2006/relationships/diagramLayout" Target="../diagrams/layout9.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Data" Target="../diagrams/data9.xml"/><Relationship Id="rId5" Type="http://schemas.openxmlformats.org/officeDocument/2006/relationships/image" Target="../media/image32.png"/><Relationship Id="rId10" Type="http://schemas.microsoft.com/office/2007/relationships/diagramDrawing" Target="../diagrams/drawing9.xml"/><Relationship Id="rId4" Type="http://schemas.openxmlformats.org/officeDocument/2006/relationships/image" Target="../media/image31.png"/><Relationship Id="rId9" Type="http://schemas.openxmlformats.org/officeDocument/2006/relationships/diagramColors" Target="../diagrams/colors9.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6.xml"/><Relationship Id="rId7" Type="http://schemas.openxmlformats.org/officeDocument/2006/relationships/image" Target="../media/image17.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365318561"/>
              </p:ext>
            </p:extLst>
          </p:nvPr>
        </p:nvGraphicFramePr>
        <p:xfrm>
          <a:off x="7669" y="2975725"/>
          <a:ext cx="9972944" cy="99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xmlns="" id="{8339CCF0-7393-06B5-0DE1-F0848A6E9E15}"/>
              </a:ext>
            </a:extLst>
          </p:cNvPr>
          <p:cNvSpPr>
            <a:spLocks noGrp="1"/>
          </p:cNvSpPr>
          <p:nvPr>
            <p:ph type="subTitle" idx="1"/>
          </p:nvPr>
        </p:nvSpPr>
        <p:spPr>
          <a:xfrm>
            <a:off x="2175747" y="4660739"/>
            <a:ext cx="8144134" cy="1117687"/>
          </a:xfrm>
        </p:spPr>
        <p:txBody>
          <a:bodyPr>
            <a:normAutofit lnSpcReduction="10000"/>
          </a:bodyPr>
          <a:lstStyle/>
          <a:p>
            <a:endParaRPr lang="en-GB" sz="7200" b="1" cap="none" dirty="0">
              <a:ln w="22225">
                <a:solidFill>
                  <a:schemeClr val="accent2"/>
                </a:solidFill>
                <a:prstDash val="solid"/>
              </a:ln>
              <a:solidFill>
                <a:schemeClr val="accent2">
                  <a:lumMod val="40000"/>
                  <a:lumOff val="60000"/>
                </a:schemeClr>
              </a:solidFill>
            </a:endParaRPr>
          </a:p>
          <a:p>
            <a:endParaRPr lang="en-IN" b="1" cap="none"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8" y="16060"/>
            <a:ext cx="5234891" cy="2924831"/>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2559" y="16060"/>
            <a:ext cx="5172892" cy="2924831"/>
          </a:xfrm>
          <a:prstGeom prst="rect">
            <a:avLst/>
          </a:prstGeom>
        </p:spPr>
      </p:pic>
      <p:sp>
        <p:nvSpPr>
          <p:cNvPr id="9" name="TextBox 8"/>
          <p:cNvSpPr txBox="1"/>
          <p:nvPr/>
        </p:nvSpPr>
        <p:spPr>
          <a:xfrm>
            <a:off x="8267700" y="4556760"/>
            <a:ext cx="3421380" cy="1477328"/>
          </a:xfrm>
          <a:prstGeom prst="rect">
            <a:avLst/>
          </a:prstGeom>
          <a:noFill/>
        </p:spPr>
        <p:txBody>
          <a:bodyPr wrap="square" rtlCol="0">
            <a:spAutoFit/>
          </a:bodyPr>
          <a:lstStyle/>
          <a:p>
            <a:r>
              <a:rPr lang="en-US" dirty="0" smtClean="0"/>
              <a:t>B</a:t>
            </a:r>
            <a:r>
              <a:rPr lang="en-IN" dirty="0" smtClean="0"/>
              <a:t>y</a:t>
            </a:r>
            <a:r>
              <a:rPr lang="en-US" dirty="0"/>
              <a:t> </a:t>
            </a:r>
            <a:r>
              <a:rPr lang="en-US" dirty="0" smtClean="0"/>
              <a:t>:</a:t>
            </a:r>
          </a:p>
          <a:p>
            <a:r>
              <a:rPr lang="en-US" dirty="0"/>
              <a:t> </a:t>
            </a:r>
            <a:r>
              <a:rPr lang="en-US" dirty="0" smtClean="0"/>
              <a:t>       Anuj Kumar</a:t>
            </a:r>
          </a:p>
          <a:p>
            <a:r>
              <a:rPr lang="en-US" dirty="0"/>
              <a:t> </a:t>
            </a:r>
            <a:r>
              <a:rPr lang="en-US" dirty="0" smtClean="0"/>
              <a:t>       Pappu Kumar</a:t>
            </a:r>
          </a:p>
          <a:p>
            <a:r>
              <a:rPr lang="en-US" dirty="0"/>
              <a:t>	 </a:t>
            </a:r>
            <a:r>
              <a:rPr lang="en-US" dirty="0" smtClean="0"/>
              <a:t>Vibrin R</a:t>
            </a:r>
            <a:endParaRPr lang="en-US" dirty="0"/>
          </a:p>
          <a:p>
            <a:r>
              <a:rPr lang="en-US" dirty="0" smtClean="0"/>
              <a:t> 	 </a:t>
            </a:r>
            <a:endParaRPr lang="en-IN" dirty="0" smtClean="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 y="4004855"/>
            <a:ext cx="6555692" cy="2853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9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49" y="156085"/>
            <a:ext cx="4801016" cy="2888230"/>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50" y="520242"/>
            <a:ext cx="4427604" cy="2194750"/>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49" y="3741305"/>
            <a:ext cx="11387754" cy="266723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3223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442" y="42069"/>
            <a:ext cx="7826418" cy="3589406"/>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6" y="2777838"/>
            <a:ext cx="6835732" cy="3962598"/>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5" name="Diagram 4"/>
          <p:cNvGraphicFramePr/>
          <p:nvPr>
            <p:extLst>
              <p:ext uri="{D42A27DB-BD31-4B8C-83A1-F6EECF244321}">
                <p14:modId xmlns:p14="http://schemas.microsoft.com/office/powerpoint/2010/main" val="348622276"/>
              </p:ext>
            </p:extLst>
          </p:nvPr>
        </p:nvGraphicFramePr>
        <p:xfrm>
          <a:off x="679269" y="4101737"/>
          <a:ext cx="2908661" cy="1994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157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50" y="3344090"/>
            <a:ext cx="5213860" cy="3160753"/>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87" y="429899"/>
            <a:ext cx="8429677" cy="2600684"/>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4931" y="3300548"/>
            <a:ext cx="5387807" cy="320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Diagram 5"/>
          <p:cNvGraphicFramePr/>
          <p:nvPr>
            <p:extLst>
              <p:ext uri="{D42A27DB-BD31-4B8C-83A1-F6EECF244321}">
                <p14:modId xmlns:p14="http://schemas.microsoft.com/office/powerpoint/2010/main" val="3247539546"/>
              </p:ext>
            </p:extLst>
          </p:nvPr>
        </p:nvGraphicFramePr>
        <p:xfrm>
          <a:off x="9204960" y="1341120"/>
          <a:ext cx="2551611" cy="18549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7792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Prediction Modeling:</a:t>
            </a:r>
            <a:r>
              <a:rPr lang="en-US" sz="3200" dirty="0"/>
              <a:t/>
            </a:r>
            <a:br>
              <a:rPr lang="en-US" sz="3200" dirty="0"/>
            </a:br>
            <a:r>
              <a:rPr lang="en-US" sz="3200" dirty="0"/>
              <a:t>Linear Regression</a:t>
            </a:r>
            <a:endParaRPr lang="en-IN" dirty="0"/>
          </a:p>
        </p:txBody>
      </p:sp>
      <p:sp>
        <p:nvSpPr>
          <p:cNvPr id="3" name="Content Placeholder 2"/>
          <p:cNvSpPr>
            <a:spLocks noGrp="1"/>
          </p:cNvSpPr>
          <p:nvPr>
            <p:ph idx="1"/>
          </p:nvPr>
        </p:nvSpPr>
        <p:spPr/>
        <p:txBody>
          <a:bodyPr/>
          <a:lstStyle/>
          <a:p>
            <a:r>
              <a:rPr lang="en-US" dirty="0"/>
              <a:t>Library used: </a:t>
            </a:r>
            <a:r>
              <a:rPr lang="en-US" dirty="0" smtClean="0"/>
              <a:t>sklearn</a:t>
            </a:r>
          </a:p>
          <a:p>
            <a:r>
              <a:rPr lang="en-US" dirty="0" smtClean="0"/>
              <a:t>In linear regression got accuracy as : 66 %</a:t>
            </a:r>
          </a:p>
          <a:p>
            <a:pPr marL="0" indent="0">
              <a:buNone/>
            </a:pPr>
            <a:endParaRPr lang="en-US" dirty="0"/>
          </a:p>
        </p:txBody>
      </p:sp>
      <p:sp>
        <p:nvSpPr>
          <p:cNvPr id="5" name="TextBox 4"/>
          <p:cNvSpPr txBox="1"/>
          <p:nvPr/>
        </p:nvSpPr>
        <p:spPr>
          <a:xfrm>
            <a:off x="264160" y="3227328"/>
            <a:ext cx="5476240" cy="1200329"/>
          </a:xfrm>
          <a:prstGeom prst="rect">
            <a:avLst/>
          </a:prstGeom>
          <a:noFill/>
        </p:spPr>
        <p:txBody>
          <a:bodyPr wrap="square" rtlCol="0">
            <a:spAutoFit/>
          </a:bodyPr>
          <a:lstStyle/>
          <a:p>
            <a:r>
              <a:rPr lang="en-US" sz="3600" dirty="0" smtClean="0"/>
              <a:t>Random Foreset</a:t>
            </a:r>
          </a:p>
          <a:p>
            <a:endParaRPr lang="en-US" dirty="0"/>
          </a:p>
          <a:p>
            <a:endParaRPr lang="en-IN" dirty="0"/>
          </a:p>
        </p:txBody>
      </p:sp>
      <p:sp>
        <p:nvSpPr>
          <p:cNvPr id="6" name="TextBox 5"/>
          <p:cNvSpPr txBox="1"/>
          <p:nvPr/>
        </p:nvSpPr>
        <p:spPr>
          <a:xfrm>
            <a:off x="1656080" y="4427657"/>
            <a:ext cx="4923472" cy="923330"/>
          </a:xfrm>
          <a:prstGeom prst="rect">
            <a:avLst/>
          </a:prstGeom>
          <a:noFill/>
        </p:spPr>
        <p:txBody>
          <a:bodyPr wrap="square" rtlCol="0">
            <a:spAutoFit/>
          </a:bodyPr>
          <a:lstStyle/>
          <a:p>
            <a:r>
              <a:rPr lang="en-US" dirty="0" smtClean="0"/>
              <a:t>Using </a:t>
            </a:r>
            <a:r>
              <a:rPr lang="en-US" dirty="0"/>
              <a:t>R</a:t>
            </a:r>
            <a:r>
              <a:rPr lang="en-US" dirty="0" smtClean="0"/>
              <a:t>andom Foreset Algorithm we got accuracy as : 75 %</a:t>
            </a:r>
          </a:p>
          <a:p>
            <a:r>
              <a:rPr lang="en-US" dirty="0" smtClean="0"/>
              <a:t> </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400" y="5311058"/>
            <a:ext cx="3328760" cy="937341"/>
          </a:xfrm>
          <a:prstGeom prst="rect">
            <a:avLst/>
          </a:prstGeom>
        </p:spPr>
      </p:pic>
    </p:spTree>
    <p:extLst>
      <p:ext uri="{BB962C8B-B14F-4D97-AF65-F5344CB8AC3E}">
        <p14:creationId xmlns:p14="http://schemas.microsoft.com/office/powerpoint/2010/main" val="283720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66692" cy="3271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011"/>
            <a:ext cx="5966692" cy="2872989"/>
          </a:xfrm>
          <a:prstGeom prst="rect">
            <a:avLst/>
          </a:prstGeom>
          <a:ln>
            <a:noFill/>
          </a:ln>
          <a:effectLst>
            <a:softEdge rad="112500"/>
          </a:effectLst>
        </p:spPr>
      </p:pic>
      <p:sp>
        <p:nvSpPr>
          <p:cNvPr id="4" name="TextBox 3"/>
          <p:cNvSpPr txBox="1"/>
          <p:nvPr/>
        </p:nvSpPr>
        <p:spPr>
          <a:xfrm>
            <a:off x="7640320" y="2465554"/>
            <a:ext cx="4155440" cy="369332"/>
          </a:xfrm>
          <a:prstGeom prst="rect">
            <a:avLst/>
          </a:prstGeom>
          <a:noFill/>
        </p:spPr>
        <p:txBody>
          <a:bodyPr wrap="square" rtlCol="0">
            <a:spAutoFit/>
          </a:bodyPr>
          <a:lstStyle/>
          <a:p>
            <a:r>
              <a:rPr lang="en-US" dirty="0" smtClean="0"/>
              <a:t>Thank you !</a:t>
            </a:r>
            <a:endParaRPr lang="en-IN"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692" y="1320800"/>
            <a:ext cx="6225308" cy="5537200"/>
          </a:xfrm>
          <a:prstGeom prst="rect">
            <a:avLst/>
          </a:prstGeom>
          <a:ln>
            <a:noFill/>
          </a:ln>
          <a:effectLst>
            <a:softEdge rad="112500"/>
          </a:effectLst>
        </p:spPr>
      </p:pic>
    </p:spTree>
    <p:extLst>
      <p:ext uri="{BB962C8B-B14F-4D97-AF65-F5344CB8AC3E}">
        <p14:creationId xmlns:p14="http://schemas.microsoft.com/office/powerpoint/2010/main" val="13971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9827817"/>
              </p:ext>
            </p:extLst>
          </p:nvPr>
        </p:nvGraphicFramePr>
        <p:xfrm>
          <a:off x="646111" y="452718"/>
          <a:ext cx="9404723" cy="1400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1924801530"/>
              </p:ext>
            </p:extLst>
          </p:nvPr>
        </p:nvGraphicFramePr>
        <p:xfrm>
          <a:off x="875201" y="1922808"/>
          <a:ext cx="8946541" cy="41954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36853" y="2586447"/>
            <a:ext cx="3855147" cy="4306389"/>
          </a:xfrm>
          <a:prstGeom prst="rect">
            <a:avLst/>
          </a:prstGeom>
        </p:spPr>
      </p:pic>
    </p:spTree>
    <p:extLst>
      <p:ext uri="{BB962C8B-B14F-4D97-AF65-F5344CB8AC3E}">
        <p14:creationId xmlns:p14="http://schemas.microsoft.com/office/powerpoint/2010/main" val="3122526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890018894"/>
              </p:ext>
            </p:extLst>
          </p:nvPr>
        </p:nvGraphicFramePr>
        <p:xfrm>
          <a:off x="646111" y="452718"/>
          <a:ext cx="9404723" cy="1400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xmlns="" id="{A6AEF9CB-4B18-8474-6F26-4F91D8E33BBC}"/>
              </a:ext>
            </a:extLst>
          </p:cNvPr>
          <p:cNvSpPr>
            <a:spLocks noGrp="1"/>
          </p:cNvSpPr>
          <p:nvPr>
            <p:ph idx="1"/>
          </p:nvPr>
        </p:nvSpPr>
        <p:spPr>
          <a:xfrm>
            <a:off x="1433398" y="2149642"/>
            <a:ext cx="10305755" cy="7098861"/>
          </a:xfrm>
        </p:spPr>
        <p:txBody>
          <a:bodyPr/>
          <a:lstStyle/>
          <a:p>
            <a:pPr marL="0" indent="0">
              <a:buNone/>
            </a:pPr>
            <a:r>
              <a:rPr lang="en-US" sz="3200" dirty="0"/>
              <a:t>Problem Statement :</a:t>
            </a:r>
          </a:p>
          <a:p>
            <a:pPr>
              <a:buFont typeface="Wingdings" pitchFamily="2" charset="2"/>
              <a:buChar char="v"/>
            </a:pPr>
            <a:r>
              <a:rPr lang="en-US" sz="2400" dirty="0"/>
              <a:t>  </a:t>
            </a:r>
            <a:r>
              <a:rPr lang="en-US" dirty="0"/>
              <a:t>Used cars sales are globally increase. There is a need for used car price prediction system to determine the business finance and customer purchase</a:t>
            </a:r>
            <a:r>
              <a:rPr lang="en-US" dirty="0" smtClean="0"/>
              <a:t>.</a:t>
            </a:r>
          </a:p>
          <a:p>
            <a:pPr marL="0" indent="0">
              <a:buNone/>
            </a:pPr>
            <a:r>
              <a:rPr lang="en-US" sz="3200" dirty="0" smtClean="0"/>
              <a:t>Solution </a:t>
            </a:r>
            <a:r>
              <a:rPr lang="en-US" sz="3200" dirty="0"/>
              <a:t>:</a:t>
            </a:r>
            <a:endParaRPr lang="en-US" sz="2400" dirty="0"/>
          </a:p>
          <a:p>
            <a:pPr>
              <a:buFont typeface="Wingdings" pitchFamily="2" charset="2"/>
              <a:buChar char="v"/>
            </a:pPr>
            <a:r>
              <a:rPr lang="en-US" dirty="0"/>
              <a:t>  A model can be developed to predict and assign that price to the vehicle.</a:t>
            </a:r>
          </a:p>
          <a:p>
            <a:pPr>
              <a:buFont typeface="Wingdings" pitchFamily="2" charset="2"/>
              <a:buChar char="v"/>
            </a:pPr>
            <a:r>
              <a:rPr lang="en-US" dirty="0"/>
              <a:t> To effectively determine the worthiness of used cars by studying variety of features</a:t>
            </a:r>
            <a:r>
              <a:rPr lang="en-US" dirty="0" smtClean="0"/>
              <a:t>.</a:t>
            </a:r>
          </a:p>
          <a:p>
            <a:pPr marL="0" indent="0">
              <a:buNone/>
            </a:pPr>
            <a:r>
              <a:rPr lang="en-US" sz="3200" dirty="0"/>
              <a:t>Result :</a:t>
            </a:r>
          </a:p>
          <a:p>
            <a:pPr>
              <a:buFont typeface="Wingdings" pitchFamily="2" charset="2"/>
              <a:buChar char="v"/>
            </a:pPr>
            <a:r>
              <a:rPr lang="en-US" dirty="0"/>
              <a:t> To predict the actual value of cars considering various parameters that helps both buyers and sellers.</a:t>
            </a:r>
          </a:p>
          <a:p>
            <a:pPr>
              <a:buFont typeface="Wingdings" pitchFamily="2" charset="2"/>
              <a:buChar char="v"/>
            </a:pPr>
            <a:endParaRPr lang="en-US" dirty="0"/>
          </a:p>
          <a:p>
            <a:pPr marL="0" indent="0">
              <a:buNone/>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01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1" end="1"/>
                                            </p:txEl>
                                          </p:spTgt>
                                        </p:tgtEl>
                                      </p:cBhvr>
                                    </p:animEffect>
                                    <p:animScale>
                                      <p:cBhvr>
                                        <p:cTn id="15" dur="250" autoRev="1" fill="hold"/>
                                        <p:tgtEl>
                                          <p:spTgt spid="3">
                                            <p:txEl>
                                              <p:pRg st="1" end="1"/>
                                            </p:tx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grpId="0" nodeType="clickEffect">
                                  <p:stCondLst>
                                    <p:cond delay="0"/>
                                  </p:stCondLst>
                                  <p:childTnLst>
                                    <p:animRot by="120000">
                                      <p:cBhvr>
                                        <p:cTn id="19" dur="100" fill="hold">
                                          <p:stCondLst>
                                            <p:cond delay="0"/>
                                          </p:stCondLst>
                                        </p:cTn>
                                        <p:tgtEl>
                                          <p:spTgt spid="3">
                                            <p:txEl>
                                              <p:pRg st="2" end="2"/>
                                            </p:txEl>
                                          </p:spTgt>
                                        </p:tgtEl>
                                        <p:attrNameLst>
                                          <p:attrName>r</p:attrName>
                                        </p:attrNameLst>
                                      </p:cBhvr>
                                    </p:animRot>
                                    <p:animRot by="-240000">
                                      <p:cBhvr>
                                        <p:cTn id="20" dur="200" fill="hold">
                                          <p:stCondLst>
                                            <p:cond delay="200"/>
                                          </p:stCondLst>
                                        </p:cTn>
                                        <p:tgtEl>
                                          <p:spTgt spid="3">
                                            <p:txEl>
                                              <p:pRg st="2" end="2"/>
                                            </p:txEl>
                                          </p:spTgt>
                                        </p:tgtEl>
                                        <p:attrNameLst>
                                          <p:attrName>r</p:attrName>
                                        </p:attrNameLst>
                                      </p:cBhvr>
                                    </p:animRot>
                                    <p:animRot by="240000">
                                      <p:cBhvr>
                                        <p:cTn id="21" dur="200" fill="hold">
                                          <p:stCondLst>
                                            <p:cond delay="400"/>
                                          </p:stCondLst>
                                        </p:cTn>
                                        <p:tgtEl>
                                          <p:spTgt spid="3">
                                            <p:txEl>
                                              <p:pRg st="2" end="2"/>
                                            </p:txEl>
                                          </p:spTgt>
                                        </p:tgtEl>
                                        <p:attrNameLst>
                                          <p:attrName>r</p:attrName>
                                        </p:attrNameLst>
                                      </p:cBhvr>
                                    </p:animRot>
                                    <p:animRot by="-240000">
                                      <p:cBhvr>
                                        <p:cTn id="22" dur="200" fill="hold">
                                          <p:stCondLst>
                                            <p:cond delay="600"/>
                                          </p:stCondLst>
                                        </p:cTn>
                                        <p:tgtEl>
                                          <p:spTgt spid="3">
                                            <p:txEl>
                                              <p:pRg st="2" end="2"/>
                                            </p:txEl>
                                          </p:spTgt>
                                        </p:tgtEl>
                                        <p:attrNameLst>
                                          <p:attrName>r</p:attrName>
                                        </p:attrNameLst>
                                      </p:cBhvr>
                                    </p:animRot>
                                    <p:animRot by="120000">
                                      <p:cBhvr>
                                        <p:cTn id="23" dur="200" fill="hold">
                                          <p:stCondLst>
                                            <p:cond delay="800"/>
                                          </p:stCondLst>
                                        </p:cTn>
                                        <p:tgtEl>
                                          <p:spTgt spid="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3">
                                            <p:txEl>
                                              <p:pRg st="3" end="3"/>
                                            </p:txEl>
                                          </p:spTgt>
                                        </p:tgtEl>
                                        <p:attrNameLst>
                                          <p:attrName>style.color</p:attrName>
                                        </p:attrNameLst>
                                      </p:cBhvr>
                                      <p:to>
                                        <a:schemeClr val="bg1"/>
                                      </p:to>
                                    </p:animClr>
                                    <p:animClr clrSpc="rgb" dir="cw">
                                      <p:cBhvr>
                                        <p:cTn id="28" dur="250" autoRev="1" fill="remove"/>
                                        <p:tgtEl>
                                          <p:spTgt spid="3">
                                            <p:txEl>
                                              <p:pRg st="3" end="3"/>
                                            </p:txEl>
                                          </p:spTgt>
                                        </p:tgtEl>
                                        <p:attrNameLst>
                                          <p:attrName>fillcolor</p:attrName>
                                        </p:attrNameLst>
                                      </p:cBhvr>
                                      <p:to>
                                        <a:schemeClr val="bg1"/>
                                      </p:to>
                                    </p:animClr>
                                    <p:set>
                                      <p:cBhvr>
                                        <p:cTn id="29" dur="250" autoRev="1" fill="remove"/>
                                        <p:tgtEl>
                                          <p:spTgt spid="3">
                                            <p:txEl>
                                              <p:pRg st="3" end="3"/>
                                            </p:txEl>
                                          </p:spTgt>
                                        </p:tgtEl>
                                        <p:attrNameLst>
                                          <p:attrName>fill.type</p:attrName>
                                        </p:attrNameLst>
                                      </p:cBhvr>
                                      <p:to>
                                        <p:strVal val="solid"/>
                                      </p:to>
                                    </p:set>
                                    <p:set>
                                      <p:cBhvr>
                                        <p:cTn id="30" dur="250" autoRev="1" fill="remove"/>
                                        <p:tgtEl>
                                          <p:spTgt spid="3">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3">
                                            <p:txEl>
                                              <p:pRg st="4" end="4"/>
                                            </p:txEl>
                                          </p:spTgt>
                                        </p:tgtEl>
                                        <p:attrNameLst>
                                          <p:attrName>style.color</p:attrName>
                                        </p:attrNameLst>
                                      </p:cBhvr>
                                      <p:to>
                                        <a:schemeClr val="bg1"/>
                                      </p:to>
                                    </p:animClr>
                                    <p:animClr clrSpc="rgb" dir="cw">
                                      <p:cBhvr>
                                        <p:cTn id="35" dur="250" autoRev="1" fill="remove"/>
                                        <p:tgtEl>
                                          <p:spTgt spid="3">
                                            <p:txEl>
                                              <p:pRg st="4" end="4"/>
                                            </p:txEl>
                                          </p:spTgt>
                                        </p:tgtEl>
                                        <p:attrNameLst>
                                          <p:attrName>fillcolor</p:attrName>
                                        </p:attrNameLst>
                                      </p:cBhvr>
                                      <p:to>
                                        <a:schemeClr val="bg1"/>
                                      </p:to>
                                    </p:animClr>
                                    <p:set>
                                      <p:cBhvr>
                                        <p:cTn id="36" dur="250" autoRev="1" fill="remove"/>
                                        <p:tgtEl>
                                          <p:spTgt spid="3">
                                            <p:txEl>
                                              <p:pRg st="4" end="4"/>
                                            </p:txEl>
                                          </p:spTgt>
                                        </p:tgtEl>
                                        <p:attrNameLst>
                                          <p:attrName>fill.type</p:attrName>
                                        </p:attrNameLst>
                                      </p:cBhvr>
                                      <p:to>
                                        <p:strVal val="solid"/>
                                      </p:to>
                                    </p:set>
                                    <p:set>
                                      <p:cBhvr>
                                        <p:cTn id="37" dur="250" autoRev="1" fill="remove"/>
                                        <p:tgtEl>
                                          <p:spTgt spid="3">
                                            <p:txEl>
                                              <p:pRg st="4" end="4"/>
                                            </p:txEl>
                                          </p:spTgt>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80">
                                          <p:stCondLst>
                                            <p:cond delay="0"/>
                                          </p:stCondLst>
                                        </p:cTn>
                                        <p:tgtEl>
                                          <p:spTgt spid="3">
                                            <p:txEl>
                                              <p:pRg st="5" end="5"/>
                                            </p:txEl>
                                          </p:spTgt>
                                        </p:tgtEl>
                                      </p:cBhvr>
                                    </p:animEffect>
                                    <p:anim calcmode="lin" valueType="num">
                                      <p:cBhvr>
                                        <p:cTn id="43"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3">
                                            <p:txEl>
                                              <p:pRg st="5" end="5"/>
                                            </p:txEl>
                                          </p:spTgt>
                                        </p:tgtEl>
                                      </p:cBhvr>
                                      <p:to x="100000" y="60000"/>
                                    </p:animScale>
                                    <p:animScale>
                                      <p:cBhvr>
                                        <p:cTn id="49" dur="166" decel="50000">
                                          <p:stCondLst>
                                            <p:cond delay="676"/>
                                          </p:stCondLst>
                                        </p:cTn>
                                        <p:tgtEl>
                                          <p:spTgt spid="3">
                                            <p:txEl>
                                              <p:pRg st="5" end="5"/>
                                            </p:txEl>
                                          </p:spTgt>
                                        </p:tgtEl>
                                      </p:cBhvr>
                                      <p:to x="100000" y="100000"/>
                                    </p:animScale>
                                    <p:animScale>
                                      <p:cBhvr>
                                        <p:cTn id="50" dur="26">
                                          <p:stCondLst>
                                            <p:cond delay="1312"/>
                                          </p:stCondLst>
                                        </p:cTn>
                                        <p:tgtEl>
                                          <p:spTgt spid="3">
                                            <p:txEl>
                                              <p:pRg st="5" end="5"/>
                                            </p:txEl>
                                          </p:spTgt>
                                        </p:tgtEl>
                                      </p:cBhvr>
                                      <p:to x="100000" y="80000"/>
                                    </p:animScale>
                                    <p:animScale>
                                      <p:cBhvr>
                                        <p:cTn id="51" dur="166" decel="50000">
                                          <p:stCondLst>
                                            <p:cond delay="1338"/>
                                          </p:stCondLst>
                                        </p:cTn>
                                        <p:tgtEl>
                                          <p:spTgt spid="3">
                                            <p:txEl>
                                              <p:pRg st="5" end="5"/>
                                            </p:txEl>
                                          </p:spTgt>
                                        </p:tgtEl>
                                      </p:cBhvr>
                                      <p:to x="100000" y="100000"/>
                                    </p:animScale>
                                    <p:animScale>
                                      <p:cBhvr>
                                        <p:cTn id="52" dur="26">
                                          <p:stCondLst>
                                            <p:cond delay="1642"/>
                                          </p:stCondLst>
                                        </p:cTn>
                                        <p:tgtEl>
                                          <p:spTgt spid="3">
                                            <p:txEl>
                                              <p:pRg st="5" end="5"/>
                                            </p:txEl>
                                          </p:spTgt>
                                        </p:tgtEl>
                                      </p:cBhvr>
                                      <p:to x="100000" y="90000"/>
                                    </p:animScale>
                                    <p:animScale>
                                      <p:cBhvr>
                                        <p:cTn id="53" dur="166" decel="50000">
                                          <p:stCondLst>
                                            <p:cond delay="1668"/>
                                          </p:stCondLst>
                                        </p:cTn>
                                        <p:tgtEl>
                                          <p:spTgt spid="3">
                                            <p:txEl>
                                              <p:pRg st="5" end="5"/>
                                            </p:txEl>
                                          </p:spTgt>
                                        </p:tgtEl>
                                      </p:cBhvr>
                                      <p:to x="100000" y="100000"/>
                                    </p:animScale>
                                    <p:animScale>
                                      <p:cBhvr>
                                        <p:cTn id="54" dur="26">
                                          <p:stCondLst>
                                            <p:cond delay="1808"/>
                                          </p:stCondLst>
                                        </p:cTn>
                                        <p:tgtEl>
                                          <p:spTgt spid="3">
                                            <p:txEl>
                                              <p:pRg st="5" end="5"/>
                                            </p:txEl>
                                          </p:spTgt>
                                        </p:tgtEl>
                                      </p:cBhvr>
                                      <p:to x="100000" y="95000"/>
                                    </p:animScale>
                                    <p:animScale>
                                      <p:cBhvr>
                                        <p:cTn id="55" dur="166" decel="50000">
                                          <p:stCondLst>
                                            <p:cond delay="1834"/>
                                          </p:stCondLst>
                                        </p:cTn>
                                        <p:tgtEl>
                                          <p:spTgt spid="3">
                                            <p:txEl>
                                              <p:pRg st="5" end="5"/>
                                            </p:txEl>
                                          </p:spTgt>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30" presetClass="emph" presetSubtype="0" fill="hold" grpId="0" nodeType="clickEffect">
                                  <p:stCondLst>
                                    <p:cond delay="0"/>
                                  </p:stCondLst>
                                  <p:childTnLst>
                                    <p:animClr clrSpc="hsl" dir="cw">
                                      <p:cBhvr override="childStyle">
                                        <p:cTn id="59" dur="500" fill="hold"/>
                                        <p:tgtEl>
                                          <p:spTgt spid="3">
                                            <p:txEl>
                                              <p:pRg st="6" end="6"/>
                                            </p:txEl>
                                          </p:spTgt>
                                        </p:tgtEl>
                                        <p:attrNameLst>
                                          <p:attrName>style.color</p:attrName>
                                        </p:attrNameLst>
                                      </p:cBhvr>
                                      <p:by>
                                        <p:hsl h="0" s="12549" l="25098"/>
                                      </p:by>
                                    </p:animClr>
                                    <p:animClr clrSpc="hsl" dir="cw">
                                      <p:cBhvr>
                                        <p:cTn id="60" dur="500" fill="hold"/>
                                        <p:tgtEl>
                                          <p:spTgt spid="3">
                                            <p:txEl>
                                              <p:pRg st="6" end="6"/>
                                            </p:txEl>
                                          </p:spTgt>
                                        </p:tgtEl>
                                        <p:attrNameLst>
                                          <p:attrName>fillcolor</p:attrName>
                                        </p:attrNameLst>
                                      </p:cBhvr>
                                      <p:by>
                                        <p:hsl h="0" s="12549" l="25098"/>
                                      </p:by>
                                    </p:animClr>
                                    <p:animClr clrSpc="hsl" dir="cw">
                                      <p:cBhvr>
                                        <p:cTn id="61" dur="500" fill="hold"/>
                                        <p:tgtEl>
                                          <p:spTgt spid="3">
                                            <p:txEl>
                                              <p:pRg st="6" end="6"/>
                                            </p:txEl>
                                          </p:spTgt>
                                        </p:tgtEl>
                                        <p:attrNameLst>
                                          <p:attrName>stroke.color</p:attrName>
                                        </p:attrNameLst>
                                      </p:cBhvr>
                                      <p:by>
                                        <p:hsl h="0" s="12549" l="25098"/>
                                      </p:by>
                                    </p:animClr>
                                    <p:set>
                                      <p:cBhvr>
                                        <p:cTn id="62"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EE900-6068-B4D6-1ED1-FF501791FE8B}"/>
              </a:ext>
            </a:extLst>
          </p:cNvPr>
          <p:cNvSpPr>
            <a:spLocks noGrp="1"/>
          </p:cNvSpPr>
          <p:nvPr>
            <p:ph type="title"/>
          </p:nvPr>
        </p:nvSpPr>
        <p:spPr/>
        <p:txBody>
          <a:bodyPr/>
          <a:lstStyle/>
          <a:p>
            <a:r>
              <a:rPr lang="en-US" dirty="0" smtClean="0"/>
              <a:t>Our Motive </a:t>
            </a:r>
            <a:endParaRPr lang="en-IN" dirty="0"/>
          </a:p>
        </p:txBody>
      </p:sp>
      <p:sp>
        <p:nvSpPr>
          <p:cNvPr id="3" name="Content Placeholder 2">
            <a:extLst>
              <a:ext uri="{FF2B5EF4-FFF2-40B4-BE49-F238E27FC236}">
                <a16:creationId xmlns:a16="http://schemas.microsoft.com/office/drawing/2014/main" xmlns="" id="{61B0BD52-B8E3-6B05-D85D-E2EC84412B3C}"/>
              </a:ext>
            </a:extLst>
          </p:cNvPr>
          <p:cNvSpPr>
            <a:spLocks noGrp="1"/>
          </p:cNvSpPr>
          <p:nvPr>
            <p:ph idx="1"/>
          </p:nvPr>
        </p:nvSpPr>
        <p:spPr/>
        <p:txBody>
          <a:bodyPr/>
          <a:lstStyle/>
          <a:p>
            <a:pPr marL="0" indent="0" algn="l">
              <a:buNone/>
            </a:pPr>
            <a:r>
              <a:rPr lang="en-GB" b="0" i="0" dirty="0">
                <a:effectLst/>
                <a:latin typeface="Arial" panose="020B0604020202020204" pitchFamily="34" charset="0"/>
                <a:cs typeface="Arial" panose="020B0604020202020204" pitchFamily="34" charset="0"/>
              </a:rPr>
              <a:t>The aim is to build a model that can accurately predict the price of a used car, based on the data available, in order to assist buyers and sellers in making informed decisions.</a:t>
            </a:r>
          </a:p>
          <a:p>
            <a:pPr marL="0" indent="0" algn="l">
              <a:buNone/>
            </a:pPr>
            <a:r>
              <a:rPr lang="en-GB" b="0" i="0" dirty="0">
                <a:effectLst/>
                <a:latin typeface="Arial" panose="020B0604020202020204" pitchFamily="34" charset="0"/>
                <a:cs typeface="Arial" panose="020B0604020202020204" pitchFamily="34" charset="0"/>
              </a:rPr>
              <a:t>The model analyze the current market trends and provide insights into the most important factors </a:t>
            </a:r>
            <a:r>
              <a:rPr lang="en-GB" i="0" dirty="0">
                <a:effectLst/>
                <a:latin typeface="Arial" panose="020B0604020202020204" pitchFamily="34" charset="0"/>
                <a:cs typeface="Arial" panose="020B0604020202020204" pitchFamily="34" charset="0"/>
              </a:rPr>
              <a:t>affecting the price </a:t>
            </a:r>
            <a:r>
              <a:rPr lang="en-GB" b="0" i="0" dirty="0">
                <a:effectLst/>
                <a:latin typeface="Arial" panose="020B0604020202020204" pitchFamily="34" charset="0"/>
                <a:cs typeface="Arial" panose="020B0604020202020204" pitchFamily="34" charset="0"/>
              </a:rPr>
              <a:t>of a used </a:t>
            </a:r>
            <a:r>
              <a:rPr lang="en-GB" b="1" i="0" dirty="0">
                <a:effectLst/>
                <a:latin typeface="Arial" panose="020B0604020202020204" pitchFamily="34" charset="0"/>
                <a:cs typeface="Arial" panose="020B0604020202020204" pitchFamily="34" charset="0"/>
              </a:rPr>
              <a:t>car</a:t>
            </a:r>
            <a:r>
              <a:rPr lang="en-GB" b="0" i="0" dirty="0">
                <a:effectLst/>
                <a:latin typeface="Arial" panose="020B0604020202020204" pitchFamily="34" charset="0"/>
                <a:cs typeface="Arial" panose="020B0604020202020204" pitchFamily="34" charset="0"/>
              </a:rPr>
              <a:t>.</a:t>
            </a:r>
          </a:p>
          <a:p>
            <a:pPr marL="0" indent="0" algn="l">
              <a:buNone/>
            </a:pPr>
            <a:r>
              <a:rPr lang="en-GB" b="0" i="0" dirty="0">
                <a:effectLst/>
                <a:latin typeface="Arial" panose="020B0604020202020204" pitchFamily="34" charset="0"/>
                <a:cs typeface="Arial" panose="020B0604020202020204" pitchFamily="34" charset="0"/>
              </a:rPr>
              <a:t>The model will be trained on a large dataset of used car sales, and evaluated using various </a:t>
            </a:r>
            <a:r>
              <a:rPr lang="en-GB" i="0" dirty="0">
                <a:effectLst/>
                <a:latin typeface="Arial" panose="020B0604020202020204" pitchFamily="34" charset="0"/>
                <a:cs typeface="Arial" panose="020B0604020202020204" pitchFamily="34" charset="0"/>
              </a:rPr>
              <a:t>performance metrics </a:t>
            </a:r>
            <a:r>
              <a:rPr lang="en-GB" b="0" i="0" dirty="0">
                <a:effectLst/>
                <a:latin typeface="Arial" panose="020B0604020202020204" pitchFamily="34" charset="0"/>
                <a:cs typeface="Arial" panose="020B0604020202020204" pitchFamily="34" charset="0"/>
              </a:rPr>
              <a:t>to ensure its </a:t>
            </a:r>
            <a:r>
              <a:rPr lang="en-GB" b="1" i="0" dirty="0">
                <a:effectLst/>
                <a:latin typeface="Arial" panose="020B0604020202020204" pitchFamily="34" charset="0"/>
                <a:cs typeface="Arial" panose="020B0604020202020204" pitchFamily="34" charset="0"/>
              </a:rPr>
              <a:t>accuracy</a:t>
            </a:r>
            <a:r>
              <a:rPr lang="en-GB" b="0" i="0" dirty="0">
                <a:effectLst/>
                <a:latin typeface="Arial" panose="020B0604020202020204" pitchFamily="34" charset="0"/>
                <a:cs typeface="Arial" panose="020B0604020202020204" pitchFamily="34" charset="0"/>
              </a:rPr>
              <a:t> and reliability.</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950" y="5157225"/>
            <a:ext cx="3518464" cy="1557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65" y="5157225"/>
            <a:ext cx="5182049" cy="1546440"/>
          </a:xfrm>
          <a:prstGeom prst="rect">
            <a:avLst/>
          </a:prstGeom>
          <a:ln>
            <a:noFill/>
          </a:ln>
          <a:effectLst>
            <a:softEdge rad="112500"/>
          </a:effectLst>
        </p:spPr>
      </p:pic>
    </p:spTree>
    <p:extLst>
      <p:ext uri="{BB962C8B-B14F-4D97-AF65-F5344CB8AC3E}">
        <p14:creationId xmlns:p14="http://schemas.microsoft.com/office/powerpoint/2010/main" val="21381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723630870"/>
              </p:ext>
            </p:extLst>
          </p:nvPr>
        </p:nvGraphicFramePr>
        <p:xfrm>
          <a:off x="646111" y="452718"/>
          <a:ext cx="9404723" cy="1400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xmlns="" id="{E27EC461-552B-3CD9-29F8-51AE0F3113A9}"/>
              </a:ext>
            </a:extLst>
          </p:cNvPr>
          <p:cNvSpPr>
            <a:spLocks noGrp="1"/>
          </p:cNvSpPr>
          <p:nvPr>
            <p:ph idx="1"/>
          </p:nvPr>
        </p:nvSpPr>
        <p:spPr>
          <a:xfrm>
            <a:off x="0" y="1981766"/>
            <a:ext cx="12192000" cy="5428683"/>
          </a:xfrm>
        </p:spPr>
        <p:txBody>
          <a:bodyPr>
            <a:normAutofit/>
          </a:bodyPr>
          <a:lstStyle/>
          <a:p>
            <a:pPr>
              <a:buFont typeface="Wingdings" pitchFamily="2" charset="2"/>
              <a:buChar char="v"/>
            </a:pPr>
            <a:r>
              <a:rPr lang="en-US" sz="2400" dirty="0"/>
              <a:t> </a:t>
            </a:r>
            <a:r>
              <a:rPr lang="en-US" sz="1800" dirty="0"/>
              <a:t>We used the kaggle website for scrap the data of used car </a:t>
            </a:r>
            <a:r>
              <a:rPr lang="en-US" sz="1800" dirty="0" smtClean="0"/>
              <a:t>listing (Cardekho).</a:t>
            </a:r>
            <a:endParaRPr lang="en-US" sz="1800" dirty="0"/>
          </a:p>
          <a:p>
            <a:pPr>
              <a:buFont typeface="Wingdings" pitchFamily="2" charset="2"/>
              <a:buChar char="v"/>
            </a:pPr>
            <a:r>
              <a:rPr lang="en-US" sz="1800" dirty="0"/>
              <a:t> Dataset consists of </a:t>
            </a:r>
            <a:r>
              <a:rPr lang="en-US" sz="1800" dirty="0" smtClean="0"/>
              <a:t> 7253 car </a:t>
            </a:r>
            <a:r>
              <a:rPr lang="en-US" sz="1800" dirty="0"/>
              <a:t>details.</a:t>
            </a:r>
          </a:p>
          <a:p>
            <a:pPr fontAlgn="base">
              <a:buFont typeface="Wingdings" pitchFamily="2" charset="2"/>
              <a:buChar char="v"/>
            </a:pPr>
            <a:r>
              <a:rPr lang="en-US" sz="1800" dirty="0"/>
              <a:t> Columns consists </a:t>
            </a:r>
            <a:r>
              <a:rPr lang="en-US" sz="1800" dirty="0" smtClean="0"/>
              <a:t>of(14 columns):</a:t>
            </a:r>
            <a:endParaRPr lang="en-US" sz="1800" dirty="0"/>
          </a:p>
          <a:p>
            <a:pPr marL="400050" lvl="1" indent="0" fontAlgn="base">
              <a:buNone/>
            </a:pPr>
            <a:r>
              <a:rPr lang="en-US" sz="1600" dirty="0" smtClean="0"/>
              <a:t>Our target variable </a:t>
            </a:r>
            <a:r>
              <a:rPr lang="en-US" sz="1600" dirty="0"/>
              <a:t>P</a:t>
            </a:r>
            <a:r>
              <a:rPr lang="en-US" sz="1600" dirty="0" smtClean="0"/>
              <a:t>rice depend on various conditions, Body </a:t>
            </a:r>
            <a:r>
              <a:rPr lang="en-US" sz="1600" dirty="0"/>
              <a:t>condition, </a:t>
            </a:r>
            <a:r>
              <a:rPr lang="en-US" sz="1600" dirty="0" smtClean="0"/>
              <a:t>Mechanical </a:t>
            </a:r>
            <a:r>
              <a:rPr lang="en-US" sz="1600" dirty="0"/>
              <a:t>condition, </a:t>
            </a:r>
            <a:r>
              <a:rPr lang="en-US" sz="1600" dirty="0" smtClean="0"/>
              <a:t>Seller </a:t>
            </a:r>
            <a:r>
              <a:rPr lang="en-US" sz="1600" dirty="0"/>
              <a:t>type</a:t>
            </a:r>
            <a:r>
              <a:rPr lang="en-US" sz="1600" dirty="0" smtClean="0"/>
              <a:t>, Transmission </a:t>
            </a:r>
            <a:r>
              <a:rPr lang="en-US" sz="1600" dirty="0"/>
              <a:t>type, </a:t>
            </a:r>
            <a:r>
              <a:rPr lang="en-US" sz="1600" dirty="0" smtClean="0"/>
              <a:t>Regional </a:t>
            </a:r>
            <a:r>
              <a:rPr lang="en-US" sz="1600" dirty="0"/>
              <a:t>spec, </a:t>
            </a:r>
            <a:r>
              <a:rPr lang="en-US" sz="1600" dirty="0" smtClean="0"/>
              <a:t>Horsepower</a:t>
            </a:r>
            <a:r>
              <a:rPr lang="en-US" sz="1600" dirty="0"/>
              <a:t>, </a:t>
            </a:r>
            <a:r>
              <a:rPr lang="en-US" sz="1600" dirty="0" smtClean="0"/>
              <a:t>Fuel type, Year</a:t>
            </a:r>
            <a:r>
              <a:rPr lang="en-US" sz="1600" dirty="0"/>
              <a:t>, </a:t>
            </a:r>
            <a:r>
              <a:rPr lang="en-US" sz="1600" dirty="0" smtClean="0"/>
              <a:t> emirates, Company</a:t>
            </a:r>
            <a:r>
              <a:rPr lang="en-US" sz="1600" dirty="0"/>
              <a:t>, </a:t>
            </a:r>
            <a:r>
              <a:rPr lang="en-US" sz="1600" dirty="0" smtClean="0"/>
              <a:t>Model, </a:t>
            </a:r>
            <a:r>
              <a:rPr lang="en-IN" sz="1600" b="1" dirty="0"/>
              <a:t>Kilometers_Driven</a:t>
            </a:r>
            <a:r>
              <a:rPr lang="en-US" sz="1600" dirty="0" smtClean="0"/>
              <a:t>.</a:t>
            </a:r>
            <a:endParaRPr lang="en-US" sz="1600" dirty="0"/>
          </a:p>
          <a:p>
            <a:pPr marL="0" indent="0">
              <a:buNone/>
            </a:pPr>
            <a:endParaRPr lang="en-US" sz="1800" dirty="0"/>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 y="4194707"/>
            <a:ext cx="12035246" cy="2346708"/>
          </a:xfrm>
          <a:prstGeom prst="rect">
            <a:avLst/>
          </a:prstGeom>
        </p:spPr>
      </p:pic>
    </p:spTree>
    <p:extLst>
      <p:ext uri="{BB962C8B-B14F-4D97-AF65-F5344CB8AC3E}">
        <p14:creationId xmlns:p14="http://schemas.microsoft.com/office/powerpoint/2010/main" val="261318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29300">
              <a:srgbClr val="E35F15"/>
            </a:gs>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209388683"/>
              </p:ext>
            </p:extLst>
          </p:nvPr>
        </p:nvGraphicFramePr>
        <p:xfrm>
          <a:off x="0" y="252419"/>
          <a:ext cx="9404723" cy="914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xmlns="" id="{C2DCE0E3-FCA8-079D-DB42-4F1A3D4C839C}"/>
              </a:ext>
            </a:extLst>
          </p:cNvPr>
          <p:cNvSpPr>
            <a:spLocks noGrp="1"/>
          </p:cNvSpPr>
          <p:nvPr>
            <p:ph sz="half" idx="1"/>
          </p:nvPr>
        </p:nvSpPr>
        <p:spPr>
          <a:xfrm>
            <a:off x="84513" y="2194561"/>
            <a:ext cx="3002759" cy="4035652"/>
          </a:xfrm>
        </p:spPr>
        <p:txBody>
          <a:bodyPr>
            <a:normAutofit fontScale="85000" lnSpcReduction="20000"/>
          </a:bodyPr>
          <a:lstStyle/>
          <a:p>
            <a:r>
              <a:rPr lang="en-US" dirty="0">
                <a:latin typeface="Arial" panose="020B0604020202020204" pitchFamily="34" charset="0"/>
                <a:cs typeface="Arial" panose="020B0604020202020204" pitchFamily="34" charset="0"/>
              </a:rPr>
              <a:t>The dataset has been </a:t>
            </a:r>
            <a:r>
              <a:rPr lang="en-US" sz="2400" dirty="0">
                <a:latin typeface="Arial" panose="020B0604020202020204" pitchFamily="34" charset="0"/>
                <a:cs typeface="Arial" panose="020B0604020202020204" pitchFamily="34" charset="0"/>
              </a:rPr>
              <a:t>checked for duplicates, null values and data types.</a:t>
            </a:r>
          </a:p>
          <a:p>
            <a:r>
              <a:rPr lang="en-US" dirty="0">
                <a:latin typeface="Arial" panose="020B0604020202020204" pitchFamily="34" charset="0"/>
                <a:cs typeface="Arial" panose="020B0604020202020204" pitchFamily="34" charset="0"/>
              </a:rPr>
              <a:t>The New Price Column has been dropped as it has maximum null values </a:t>
            </a:r>
            <a:endParaRPr lang="en-US" sz="2400" dirty="0">
              <a:latin typeface="Arial" panose="020B0604020202020204" pitchFamily="34" charset="0"/>
              <a:cs typeface="Arial" panose="020B0604020202020204" pitchFamily="34" charset="0"/>
            </a:endParaRPr>
          </a:p>
          <a:p>
            <a:r>
              <a:rPr lang="en-IN" dirty="0"/>
              <a:t>The Units of Mileage, Engine, Power is there with the value which is not necessary and can be removed, the missing values are filled with median and the duplicates have been dropped </a:t>
            </a:r>
          </a:p>
        </p:txBody>
      </p:sp>
      <p:pic>
        <p:nvPicPr>
          <p:cNvPr id="10" name="Content Placeholder 9">
            <a:extLst>
              <a:ext uri="{FF2B5EF4-FFF2-40B4-BE49-F238E27FC236}">
                <a16:creationId xmlns:a16="http://schemas.microsoft.com/office/drawing/2014/main" xmlns="" id="{91F5B7EA-691A-66CE-047B-7D87F72793B2}"/>
              </a:ext>
            </a:extLst>
          </p:cNvPr>
          <p:cNvPicPr>
            <a:picLocks noGrp="1" noChangeAspect="1"/>
          </p:cNvPicPr>
          <p:nvPr>
            <p:ph sz="half" idx="2"/>
          </p:nvPr>
        </p:nvPicPr>
        <p:blipFill>
          <a:blip r:embed="rId7"/>
          <a:stretch>
            <a:fillRect/>
          </a:stretch>
        </p:blipFill>
        <p:spPr>
          <a:xfrm>
            <a:off x="3261541" y="1680754"/>
            <a:ext cx="4506506" cy="1767840"/>
          </a:xfrm>
        </p:spPr>
      </p:pic>
      <p:sp>
        <p:nvSpPr>
          <p:cNvPr id="11" name="TextBox 10">
            <a:extLst>
              <a:ext uri="{FF2B5EF4-FFF2-40B4-BE49-F238E27FC236}">
                <a16:creationId xmlns:a16="http://schemas.microsoft.com/office/drawing/2014/main" xmlns="" id="{37316AAA-6E00-F11E-FA35-DAF56BE3B800}"/>
              </a:ext>
            </a:extLst>
          </p:cNvPr>
          <p:cNvSpPr txBox="1"/>
          <p:nvPr/>
        </p:nvSpPr>
        <p:spPr>
          <a:xfrm>
            <a:off x="3202033" y="1311422"/>
            <a:ext cx="4936608" cy="369332"/>
          </a:xfrm>
          <a:prstGeom prst="rect">
            <a:avLst/>
          </a:prstGeom>
          <a:noFill/>
        </p:spPr>
        <p:txBody>
          <a:bodyPr wrap="none" rtlCol="0">
            <a:spAutoFit/>
          </a:bodyPr>
          <a:lstStyle/>
          <a:p>
            <a:r>
              <a:rPr lang="en-GB" dirty="0"/>
              <a:t>Removing the Units of Engine, Mileage, Power</a:t>
            </a:r>
            <a:endParaRPr lang="en-IN" dirty="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3359" y="4212387"/>
            <a:ext cx="7454538" cy="2552921"/>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04723" y="2060110"/>
            <a:ext cx="5425910" cy="1973751"/>
          </a:xfrm>
          <a:prstGeom prst="rect">
            <a:avLst/>
          </a:prstGeom>
        </p:spPr>
      </p:pic>
      <p:sp>
        <p:nvSpPr>
          <p:cNvPr id="7" name="TextBox 6"/>
          <p:cNvSpPr txBox="1"/>
          <p:nvPr/>
        </p:nvSpPr>
        <p:spPr>
          <a:xfrm>
            <a:off x="8312911" y="1635035"/>
            <a:ext cx="3305348" cy="646331"/>
          </a:xfrm>
          <a:prstGeom prst="rect">
            <a:avLst/>
          </a:prstGeom>
          <a:noFill/>
        </p:spPr>
        <p:txBody>
          <a:bodyPr wrap="square" rtlCol="0">
            <a:spAutoFit/>
          </a:bodyPr>
          <a:lstStyle/>
          <a:p>
            <a:r>
              <a:rPr lang="en-US" dirty="0" smtClean="0"/>
              <a:t>Percentage of missing Data</a:t>
            </a:r>
          </a:p>
          <a:p>
            <a:endParaRPr lang="en-IN" dirty="0"/>
          </a:p>
        </p:txBody>
      </p:sp>
    </p:spTree>
    <p:extLst>
      <p:ext uri="{BB962C8B-B14F-4D97-AF65-F5344CB8AC3E}">
        <p14:creationId xmlns:p14="http://schemas.microsoft.com/office/powerpoint/2010/main" val="16014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9097319"/>
              </p:ext>
            </p:extLst>
          </p:nvPr>
        </p:nvGraphicFramePr>
        <p:xfrm>
          <a:off x="236808" y="226295"/>
          <a:ext cx="9404723" cy="1400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11">
            <a:extLst>
              <a:ext uri="{FF2B5EF4-FFF2-40B4-BE49-F238E27FC236}">
                <a16:creationId xmlns:a16="http://schemas.microsoft.com/office/drawing/2014/main" xmlns="" id="{98FD37B8-7216-A7DC-047E-70EDE896E15D}"/>
              </a:ext>
            </a:extLst>
          </p:cNvPr>
          <p:cNvSpPr>
            <a:spLocks noGrp="1"/>
          </p:cNvSpPr>
          <p:nvPr>
            <p:ph sz="half" idx="1"/>
          </p:nvPr>
        </p:nvSpPr>
        <p:spPr>
          <a:xfrm>
            <a:off x="1" y="1907177"/>
            <a:ext cx="5578028" cy="4950823"/>
          </a:xfrm>
        </p:spPr>
        <p:txBody>
          <a:bodyPr/>
          <a:lstStyle/>
          <a:p>
            <a:pPr lvl="0"/>
            <a:r>
              <a:rPr lang="en-IN" dirty="0" smtClean="0"/>
              <a:t>We performed </a:t>
            </a:r>
            <a:r>
              <a:rPr lang="en-IN" dirty="0"/>
              <a:t>EDA on </a:t>
            </a:r>
            <a:r>
              <a:rPr lang="en-IN" dirty="0" smtClean="0"/>
              <a:t>our </a:t>
            </a:r>
            <a:r>
              <a:rPr lang="en-IN" dirty="0"/>
              <a:t>data to gain insights into the distribution, relationships, and patterns in the data. </a:t>
            </a:r>
            <a:r>
              <a:rPr lang="en-IN" dirty="0" smtClean="0"/>
              <a:t>Used visualizations </a:t>
            </a:r>
            <a:r>
              <a:rPr lang="en-IN" dirty="0"/>
              <a:t>such as histograms, scatter plots, and others to help </a:t>
            </a:r>
            <a:r>
              <a:rPr lang="en-IN" dirty="0" smtClean="0"/>
              <a:t>us </a:t>
            </a:r>
            <a:r>
              <a:rPr lang="en-IN" dirty="0"/>
              <a:t>better understand </a:t>
            </a:r>
            <a:r>
              <a:rPr lang="en-IN" dirty="0" smtClean="0"/>
              <a:t>our </a:t>
            </a:r>
            <a:r>
              <a:rPr lang="en-IN" dirty="0"/>
              <a:t>data</a:t>
            </a:r>
            <a:r>
              <a:rPr lang="en-IN" dirty="0" smtClean="0"/>
              <a:t>.</a:t>
            </a:r>
          </a:p>
          <a:p>
            <a:pPr lvl="0"/>
            <a:r>
              <a:rPr lang="en-IN" dirty="0"/>
              <a:t>Feature Engineering: Identify which columns might be useful in predicting used car prices and create new features from the existing columns. For </a:t>
            </a:r>
            <a:r>
              <a:rPr lang="en-IN" dirty="0" smtClean="0"/>
              <a:t>example,</a:t>
            </a:r>
            <a:r>
              <a:rPr lang="en-IN" dirty="0"/>
              <a:t> </a:t>
            </a:r>
            <a:r>
              <a:rPr lang="en-IN" dirty="0" smtClean="0"/>
              <a:t>created </a:t>
            </a:r>
            <a:r>
              <a:rPr lang="en-IN" dirty="0"/>
              <a:t>column Manufacture form the name </a:t>
            </a:r>
            <a:r>
              <a:rPr lang="en-IN" dirty="0" smtClean="0"/>
              <a:t>column</a:t>
            </a:r>
            <a:r>
              <a:rPr lang="en-IN" dirty="0"/>
              <a:t> </a:t>
            </a:r>
            <a:r>
              <a:rPr lang="en-IN" dirty="0" smtClean="0"/>
              <a:t>also for column year.</a:t>
            </a:r>
          </a:p>
          <a:p>
            <a:pPr lvl="0"/>
            <a:r>
              <a:rPr lang="en-IN" dirty="0"/>
              <a:t>Handle missing </a:t>
            </a:r>
            <a:r>
              <a:rPr lang="en-IN" dirty="0" smtClean="0"/>
              <a:t>values</a:t>
            </a:r>
            <a:endParaRPr lang="en-IN" dirty="0"/>
          </a:p>
        </p:txBody>
      </p:sp>
      <p:sp>
        <p:nvSpPr>
          <p:cNvPr id="3" name="Content Placeholder 2"/>
          <p:cNvSpPr>
            <a:spLocks noGrp="1"/>
          </p:cNvSpPr>
          <p:nvPr>
            <p:ph sz="half" idx="2"/>
          </p:nvPr>
        </p:nvSpPr>
        <p:spPr/>
        <p:txBody>
          <a:bodyPr/>
          <a:lstStyle/>
          <a:p>
            <a:r>
              <a:rPr lang="en-IN" dirty="0"/>
              <a:t>Encode categorical </a:t>
            </a:r>
            <a:r>
              <a:rPr lang="en-IN" dirty="0" smtClean="0"/>
              <a:t>variables</a:t>
            </a:r>
          </a:p>
          <a:p>
            <a:r>
              <a:rPr lang="en-IN" dirty="0"/>
              <a:t>Split the data into training and testing </a:t>
            </a:r>
            <a:r>
              <a:rPr lang="en-IN" dirty="0" smtClean="0"/>
              <a:t>sets</a:t>
            </a:r>
          </a:p>
          <a:p>
            <a:r>
              <a:rPr lang="en-IN" dirty="0"/>
              <a:t>Choose and train a </a:t>
            </a:r>
            <a:r>
              <a:rPr lang="en-IN" dirty="0" smtClean="0"/>
              <a:t>model</a:t>
            </a:r>
          </a:p>
          <a:p>
            <a:r>
              <a:rPr lang="en-IN" dirty="0"/>
              <a:t>Evaluate the model</a:t>
            </a:r>
          </a:p>
          <a:p>
            <a:r>
              <a:rPr lang="en-IN" dirty="0"/>
              <a:t>performance. </a:t>
            </a:r>
            <a:endParaRPr lang="en-IN" dirty="0" smtClean="0"/>
          </a:p>
          <a:p>
            <a:endParaRPr lang="en-IN" dirty="0"/>
          </a:p>
          <a:p>
            <a:endParaRPr lang="en-IN" dirty="0"/>
          </a:p>
          <a:p>
            <a:endParaRPr lang="en-IN" dirty="0" smtClean="0"/>
          </a:p>
        </p:txBody>
      </p:sp>
    </p:spTree>
    <p:extLst>
      <p:ext uri="{BB962C8B-B14F-4D97-AF65-F5344CB8AC3E}">
        <p14:creationId xmlns:p14="http://schemas.microsoft.com/office/powerpoint/2010/main" val="140707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1000"/>
                                        <p:tgtEl>
                                          <p:spTgt spid="12">
                                            <p:txEl>
                                              <p:pRg st="0" end="0"/>
                                            </p:txEl>
                                          </p:spTgt>
                                        </p:tgtEl>
                                      </p:cBhvr>
                                    </p:animEffect>
                                    <p:anim calcmode="lin" valueType="num">
                                      <p:cBhvr>
                                        <p:cTn id="1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1000"/>
                                        <p:tgtEl>
                                          <p:spTgt spid="12">
                                            <p:txEl>
                                              <p:pRg st="1" end="1"/>
                                            </p:txEl>
                                          </p:spTgt>
                                        </p:tgtEl>
                                      </p:cBhvr>
                                    </p:animEffect>
                                    <p:anim calcmode="lin" valueType="num">
                                      <p:cBhvr>
                                        <p:cTn id="2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circle(in)">
                                      <p:cBhvr>
                                        <p:cTn id="39" dur="20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p:cTn id="4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heel(1)">
                                      <p:cBhvr>
                                        <p:cTn id="5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BE781-49FF-13CA-2901-A00633303028}"/>
              </a:ext>
            </a:extLst>
          </p:cNvPr>
          <p:cNvSpPr>
            <a:spLocks noGrp="1"/>
          </p:cNvSpPr>
          <p:nvPr>
            <p:ph type="title"/>
          </p:nvPr>
        </p:nvSpPr>
        <p:spPr/>
        <p:txBody>
          <a:bodyPr/>
          <a:lstStyle/>
          <a:p>
            <a:r>
              <a:rPr lang="en-US" dirty="0" smtClean="0"/>
              <a:t>EDA</a:t>
            </a:r>
            <a:br>
              <a:rPr lang="en-US" dirty="0" smtClean="0"/>
            </a:b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06" y="1948135"/>
            <a:ext cx="5625737" cy="4626836"/>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835" y="1785257"/>
            <a:ext cx="5672240" cy="4859383"/>
          </a:xfrm>
          <a:prstGeom prst="rect">
            <a:avLst/>
          </a:prstGeom>
          <a:ln>
            <a:noFill/>
          </a:ln>
          <a:effectLst>
            <a:softEdge rad="112500"/>
          </a:effectLst>
        </p:spPr>
      </p:pic>
    </p:spTree>
    <p:extLst>
      <p:ext uri="{BB962C8B-B14F-4D97-AF65-F5344CB8AC3E}">
        <p14:creationId xmlns:p14="http://schemas.microsoft.com/office/powerpoint/2010/main" val="9907129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4315" y="376931"/>
            <a:ext cx="5525925" cy="5982218"/>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79" y="376931"/>
            <a:ext cx="5956663" cy="605080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301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599</TotalTime>
  <Words>465</Words>
  <Application>Microsoft Office PowerPoint</Application>
  <PresentationFormat>Widescreen</PresentationFormat>
  <Paragraphs>56</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Wingdings</vt:lpstr>
      <vt:lpstr>Wingdings 3</vt:lpstr>
      <vt:lpstr>Ion</vt:lpstr>
      <vt:lpstr>PowerPoint Presentation</vt:lpstr>
      <vt:lpstr>PowerPoint Presentation</vt:lpstr>
      <vt:lpstr>PowerPoint Presentation</vt:lpstr>
      <vt:lpstr>Our Motive </vt:lpstr>
      <vt:lpstr>PowerPoint Presentation</vt:lpstr>
      <vt:lpstr>PowerPoint Presentation</vt:lpstr>
      <vt:lpstr>PowerPoint Presentation</vt:lpstr>
      <vt:lpstr>EDA </vt:lpstr>
      <vt:lpstr>PowerPoint Presentation</vt:lpstr>
      <vt:lpstr>PowerPoint Presentation</vt:lpstr>
      <vt:lpstr>PowerPoint Presentation</vt:lpstr>
      <vt:lpstr>PowerPoint Presentation</vt:lpstr>
      <vt:lpstr>Prediction Modeling: Linear Regression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Model For Prices of Used Cars</dc:title>
  <dc:creator>vibrin rajan</dc:creator>
  <cp:lastModifiedBy>Microsoft account</cp:lastModifiedBy>
  <cp:revision>51</cp:revision>
  <dcterms:created xsi:type="dcterms:W3CDTF">2023-02-16T05:43:00Z</dcterms:created>
  <dcterms:modified xsi:type="dcterms:W3CDTF">2023-02-17T14:35:51Z</dcterms:modified>
</cp:coreProperties>
</file>